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0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26/11/2015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Enseignement\GitHub\Informatique\P_05_AlgorithmiqueProgrammation\01_Recursivite\Cours\png\Fond_AL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9"/>
          <a:stretch/>
        </p:blipFill>
        <p:spPr bwMode="auto">
          <a:xfrm>
            <a:off x="-16024" y="44624"/>
            <a:ext cx="9160023" cy="48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6DB9C4-33D9-4CC9-BF68-2FC9448BEA54}" type="datetime1">
              <a:rPr lang="fr-FR" smtClean="0"/>
              <a:t>26/11/2015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CEEF-0BEE-44EF-8EE6-CB89CEBDF4CF}" type="datetime1">
              <a:rPr lang="fr-FR" smtClean="0"/>
              <a:t>26/11/2015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BD7E-5C33-462D-B5C8-DCFC2CFE92EF}" type="datetime1">
              <a:rPr lang="fr-FR" smtClean="0"/>
              <a:t>26/11/2015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2A25-B9B2-4A4A-9395-5CB3610C55DF}" type="datetime1">
              <a:rPr lang="fr-FR" smtClean="0"/>
              <a:t>26/11/2015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8953BA0-3035-45CC-9DD6-183659F60DCC}" type="datetime1">
              <a:rPr lang="fr-FR" smtClean="0"/>
              <a:t>26/11/2015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844C-EB6A-4F96-931A-BEA9A179187A}" type="datetime1">
              <a:rPr lang="fr-FR" smtClean="0"/>
              <a:t>26/11/2015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2782-D9AD-4B1A-9FDE-196418976B36}" type="datetime1">
              <a:rPr lang="fr-FR" smtClean="0"/>
              <a:t>26/11/2015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8D9A-275F-4F41-A4A1-321F01319026}" type="datetime1">
              <a:rPr lang="fr-FR" smtClean="0"/>
              <a:t>26/11/2015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1D4-0C44-4B42-B543-3D9C16A4B9BA}" type="datetime1">
              <a:rPr lang="fr-FR" smtClean="0"/>
              <a:t>26/11/2015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F46-C828-4BE6-A282-F6AF0D9CCDF8}" type="datetime1">
              <a:rPr lang="fr-FR" smtClean="0"/>
              <a:t>26/11/2015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27A-06DA-4BFB-8EC1-0429C6CBCD9F}" type="datetime1">
              <a:rPr lang="fr-FR" smtClean="0"/>
              <a:t>26/11/2015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BDCD86-ECBB-440A-8B46-037724BAB242}" type="datetime1">
              <a:rPr lang="fr-FR" smtClean="0"/>
              <a:t>26/11/2015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Partie 5</a:t>
            </a:r>
            <a:br>
              <a:rPr lang="fr-FR" dirty="0" smtClean="0"/>
            </a:br>
            <a:r>
              <a:rPr lang="fr-FR" dirty="0" smtClean="0"/>
              <a:t>Algorithme &amp; Programmation 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TRIS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987008" cy="990600"/>
          </a:xfrm>
        </p:spPr>
        <p:txBody>
          <a:bodyPr/>
          <a:lstStyle/>
          <a:p>
            <a:r>
              <a:rPr lang="fr-FR" dirty="0" smtClean="0"/>
              <a:t>Le Tri rapide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205062" y="847530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083408" y="836312"/>
            <a:ext cx="216784" cy="216784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3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9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5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7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3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5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1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3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9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5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83808" y="836512"/>
            <a:ext cx="216384" cy="216384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3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92000" y="198888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5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1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3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9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52000" y="198888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1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3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52000" y="2564415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1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7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32000" y="25649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9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1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3852000" y="2348880"/>
            <a:ext cx="18000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stealth" w="med" len="lg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49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4211800" y="3789000"/>
            <a:ext cx="7200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stealth" w="med" len="lg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277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3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21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7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9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9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5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5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3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2411760" y="4509080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lgDashDot"/>
          </a:ln>
          <a:effectLst/>
        </p:spPr>
      </p:cxnSp>
      <p:sp>
        <p:nvSpPr>
          <p:cNvPr id="61" name="Ellipse 60"/>
          <p:cNvSpPr/>
          <p:nvPr/>
        </p:nvSpPr>
        <p:spPr>
          <a:xfrm>
            <a:off x="5777800" y="1788338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5400104" y="2420848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4708701" y="3851550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3623843" y="1788338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3983643" y="2420848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4367662" y="3851550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Arc 66"/>
          <p:cNvSpPr/>
          <p:nvPr/>
        </p:nvSpPr>
        <p:spPr>
          <a:xfrm flipV="1">
            <a:off x="2989991" y="5625204"/>
            <a:ext cx="1059945" cy="396044"/>
          </a:xfrm>
          <a:prstGeom prst="arc">
            <a:avLst>
              <a:gd name="adj1" fmla="val 10834787"/>
              <a:gd name="adj2" fmla="val 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stealth" w="med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2411560" y="1676915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277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13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1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7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29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01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49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5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77" name="Ellipse 76"/>
          <p:cNvSpPr/>
          <p:nvPr/>
        </p:nvSpPr>
        <p:spPr>
          <a:xfrm>
            <a:off x="5058000" y="3233865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3983443" y="3233865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Connecteur droit 78"/>
          <p:cNvCxnSpPr/>
          <p:nvPr/>
        </p:nvCxnSpPr>
        <p:spPr>
          <a:xfrm>
            <a:off x="2417910" y="3068920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3851800" y="342900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31800" y="342900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7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13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21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7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29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01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49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5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5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93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92" name="Ellipse 91"/>
          <p:cNvSpPr/>
          <p:nvPr/>
        </p:nvSpPr>
        <p:spPr>
          <a:xfrm>
            <a:off x="3995936" y="4581409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263717" y="4581409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Connecteur droit 93"/>
          <p:cNvCxnSpPr/>
          <p:nvPr/>
        </p:nvCxnSpPr>
        <p:spPr>
          <a:xfrm>
            <a:off x="2411760" y="5229160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lgDashDot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277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13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21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57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29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01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9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65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85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93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05" name="Ellipse 104"/>
          <p:cNvSpPr/>
          <p:nvPr/>
        </p:nvSpPr>
        <p:spPr>
          <a:xfrm>
            <a:off x="3995936" y="5301489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4263717" y="5301489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7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3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21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57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29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1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9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5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85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93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17" name="Ellipse 116"/>
          <p:cNvSpPr/>
          <p:nvPr/>
        </p:nvSpPr>
        <p:spPr>
          <a:xfrm>
            <a:off x="3996336" y="6021569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4264117" y="6021569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Ellipse 118"/>
          <p:cNvSpPr/>
          <p:nvPr/>
        </p:nvSpPr>
        <p:spPr>
          <a:xfrm>
            <a:off x="3941784" y="6633304"/>
            <a:ext cx="180032" cy="180032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907577" y="658891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pic>
        <p:nvPicPr>
          <p:cNvPr id="1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73" y="1319757"/>
            <a:ext cx="27622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Rectangle 121"/>
          <p:cNvSpPr/>
          <p:nvPr/>
        </p:nvSpPr>
        <p:spPr>
          <a:xfrm>
            <a:off x="539552" y="3341865"/>
            <a:ext cx="1584176" cy="26713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-27073" y="3858330"/>
            <a:ext cx="2232248" cy="434704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Première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segmentation 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noProof="0" dirty="0" smtClean="0">
                <a:solidFill>
                  <a:sysClr val="windowText" lastClr="000000"/>
                </a:solidFill>
                <a:latin typeface="Calibri"/>
              </a:rPr>
              <a:t>i = 0, j = 9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04704"/>
            <a:ext cx="34766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6876256" y="5034354"/>
            <a:ext cx="1872208" cy="41087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26" name="Connecteur droit avec flèche 125"/>
          <p:cNvCxnSpPr>
            <a:endCxn id="125" idx="2"/>
          </p:cNvCxnSpPr>
          <p:nvPr/>
        </p:nvCxnSpPr>
        <p:spPr>
          <a:xfrm flipV="1">
            <a:off x="6588224" y="5445224"/>
            <a:ext cx="1224136" cy="36000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6876256" y="3799588"/>
            <a:ext cx="2448272" cy="123476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25" name="Accolade fermante 1024"/>
          <p:cNvSpPr/>
          <p:nvPr/>
        </p:nvSpPr>
        <p:spPr>
          <a:xfrm>
            <a:off x="6516216" y="1676915"/>
            <a:ext cx="222174" cy="2832165"/>
          </a:xfrm>
          <a:prstGeom prst="rightBrace">
            <a:avLst>
              <a:gd name="adj1" fmla="val 160667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2" name="Connecteur droit avec flèche 131"/>
          <p:cNvCxnSpPr/>
          <p:nvPr/>
        </p:nvCxnSpPr>
        <p:spPr>
          <a:xfrm flipH="1" flipV="1">
            <a:off x="6732040" y="3092998"/>
            <a:ext cx="144216" cy="69600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138" name="Rectangle 137"/>
          <p:cNvSpPr/>
          <p:nvPr/>
        </p:nvSpPr>
        <p:spPr>
          <a:xfrm>
            <a:off x="6876256" y="3341865"/>
            <a:ext cx="648072" cy="4578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39" name="Connecteur droit avec flèche 138"/>
          <p:cNvCxnSpPr>
            <a:stCxn id="138" idx="0"/>
          </p:cNvCxnSpPr>
          <p:nvPr/>
        </p:nvCxnSpPr>
        <p:spPr>
          <a:xfrm flipH="1" flipV="1">
            <a:off x="6587824" y="1276221"/>
            <a:ext cx="612468" cy="2065644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468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454</TotalTime>
  <Words>125</Words>
  <Application>Microsoft Office PowerPoint</Application>
  <PresentationFormat>Affichage à l'écran (4:3)</PresentationFormat>
  <Paragraphs>101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Origine</vt:lpstr>
      <vt:lpstr> Partie 5 Algorithme &amp; Programmation II</vt:lpstr>
      <vt:lpstr>Le Tri rapide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101</cp:revision>
  <dcterms:created xsi:type="dcterms:W3CDTF">2014-09-30T07:33:25Z</dcterms:created>
  <dcterms:modified xsi:type="dcterms:W3CDTF">2015-11-26T19:30:14Z</dcterms:modified>
</cp:coreProperties>
</file>