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5" r:id="rId3"/>
    <p:sldId id="286" r:id="rId4"/>
    <p:sldId id="287" r:id="rId5"/>
    <p:sldId id="288" r:id="rId6"/>
    <p:sldId id="289" r:id="rId7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3" autoAdjust="0"/>
    <p:restoredTop sz="88034" autoAdjust="0"/>
  </p:normalViewPr>
  <p:slideViewPr>
    <p:cSldViewPr>
      <p:cViewPr varScale="1">
        <p:scale>
          <a:sx n="65" d="100"/>
          <a:sy n="65" d="100"/>
        </p:scale>
        <p:origin x="-18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03/09/2014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fr-FR"/>
              <a:pPr/>
              <a:t>03/09/2014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à l’informatique</a:t>
            </a:r>
            <a:endParaRPr kumimoji="0" lang="fr-FR" sz="16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3854014"/>
            <a:ext cx="8735888" cy="1075184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fr-FR" dirty="0" smtClean="0"/>
              <a:t>Introduction à l’informatique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4294967295"/>
          </p:nvPr>
        </p:nvSpPr>
        <p:spPr>
          <a:xfrm>
            <a:off x="4143372" y="428604"/>
            <a:ext cx="4714908" cy="3071834"/>
          </a:xfrm>
        </p:spPr>
        <p:txBody>
          <a:bodyPr>
            <a:noAutofit/>
          </a:bodyPr>
          <a:lstStyle>
            <a:extLst/>
          </a:lstStyle>
          <a:p>
            <a:pPr algn="r"/>
            <a:r>
              <a:rPr lang="fr-FR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Neuropol" pitchFamily="34" charset="0"/>
              </a:rPr>
              <a:t>Informatique</a:t>
            </a:r>
            <a:endParaRPr lang="fr-F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Neuropo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Cours</a:t>
            </a:r>
          </a:p>
          <a:p>
            <a:pPr lvl="1"/>
            <a:r>
              <a:rPr lang="fr-FR" dirty="0" smtClean="0"/>
              <a:t>1 h par semaine</a:t>
            </a:r>
          </a:p>
          <a:p>
            <a:r>
              <a:rPr lang="fr-FR" dirty="0" smtClean="0"/>
              <a:t>TP</a:t>
            </a:r>
          </a:p>
          <a:p>
            <a:pPr lvl="1"/>
            <a:r>
              <a:rPr lang="fr-FR" dirty="0" smtClean="0"/>
              <a:t>2h tous les 15 jours</a:t>
            </a:r>
          </a:p>
          <a:p>
            <a:pPr lvl="1"/>
            <a:r>
              <a:rPr lang="fr-FR" dirty="0" smtClean="0"/>
              <a:t>3 groupes selon rotation</a:t>
            </a:r>
          </a:p>
          <a:p>
            <a:pPr lvl="1"/>
            <a:r>
              <a:rPr lang="fr-FR" dirty="0" smtClean="0"/>
              <a:t>C. Lopez &amp; X. Pessoles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Point pratique</a:t>
            </a:r>
            <a:endParaRPr lang="fr-FR" dirty="0"/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251520" y="3212976"/>
            <a:ext cx="7416824" cy="31938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marR="0" indent="-342900" algn="l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kumimoji="0" lang="fr-F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182041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Ecrit</a:t>
            </a:r>
          </a:p>
          <a:p>
            <a:pPr lvl="1"/>
            <a:r>
              <a:rPr lang="fr-FR" dirty="0" smtClean="0"/>
              <a:t>1 </a:t>
            </a:r>
            <a:r>
              <a:rPr lang="fr-FR" dirty="0"/>
              <a:t>é</a:t>
            </a:r>
            <a:r>
              <a:rPr lang="fr-FR" dirty="0" smtClean="0"/>
              <a:t>preuve écrite de modélisation de systèmes physiques – 4h </a:t>
            </a:r>
          </a:p>
          <a:p>
            <a:pPr lvl="2"/>
            <a:r>
              <a:rPr lang="fr-FR" dirty="0" smtClean="0"/>
              <a:t>Epreuve mixte SII, Sciences Physiques, Informatique</a:t>
            </a:r>
          </a:p>
          <a:p>
            <a:pPr lvl="2"/>
            <a:r>
              <a:rPr lang="fr-FR" dirty="0" smtClean="0"/>
              <a:t>Une partie modélisation – 1h30</a:t>
            </a:r>
          </a:p>
          <a:p>
            <a:pPr lvl="2"/>
            <a:r>
              <a:rPr lang="fr-FR" dirty="0" smtClean="0"/>
              <a:t>Une partie informatique – 2h30</a:t>
            </a:r>
          </a:p>
          <a:p>
            <a:pPr lvl="2"/>
            <a:r>
              <a:rPr lang="fr-FR" dirty="0" smtClean="0"/>
              <a:t>Deux parties liées – résultats intermédiaires</a:t>
            </a:r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r>
              <a:rPr lang="fr-FR" dirty="0" smtClean="0"/>
              <a:t>Oral – en débat</a:t>
            </a:r>
          </a:p>
          <a:p>
            <a:pPr lvl="1"/>
            <a:r>
              <a:rPr lang="fr-FR" dirty="0" smtClean="0"/>
              <a:t>Intégration dans une des épreuve de mathématiques</a:t>
            </a:r>
          </a:p>
          <a:p>
            <a:pPr lvl="1"/>
            <a:r>
              <a:rPr lang="fr-FR" dirty="0" smtClean="0"/>
              <a:t>Intégration dans une des épreuve de SII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é</a:t>
            </a:r>
            <a:r>
              <a:rPr lang="fr-FR" dirty="0" smtClean="0"/>
              <a:t>preuves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74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Cahier des charges de l’</a:t>
            </a:r>
            <a:r>
              <a:rPr lang="fr-FR" dirty="0"/>
              <a:t>é</a:t>
            </a:r>
            <a:r>
              <a:rPr lang="fr-FR" dirty="0" smtClean="0"/>
              <a:t>preuve Ecrite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6853783" cy="52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39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Compétences visées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 programme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7860151" cy="41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28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pPr lvl="1"/>
            <a:r>
              <a:rPr lang="fr-FR" dirty="0" smtClean="0"/>
              <a:t>Présentation du système informatique utilisé et éléments d’architecture des ordinateurs</a:t>
            </a:r>
          </a:p>
          <a:p>
            <a:pPr lvl="1"/>
            <a:r>
              <a:rPr lang="fr-FR" dirty="0" smtClean="0"/>
              <a:t>Représentation des nombres et conséquences</a:t>
            </a:r>
          </a:p>
          <a:p>
            <a:r>
              <a:rPr lang="fr-FR" dirty="0" smtClean="0"/>
              <a:t>Algorithmique et programmation</a:t>
            </a:r>
          </a:p>
          <a:p>
            <a:pPr lvl="1"/>
            <a:r>
              <a:rPr lang="fr-FR" dirty="0" smtClean="0"/>
              <a:t>Outils employés</a:t>
            </a:r>
          </a:p>
          <a:p>
            <a:pPr lvl="1"/>
            <a:r>
              <a:rPr lang="fr-FR" dirty="0" smtClean="0"/>
              <a:t>Algorithmique</a:t>
            </a:r>
          </a:p>
          <a:p>
            <a:pPr lvl="1"/>
            <a:r>
              <a:rPr lang="fr-FR" dirty="0" smtClean="0"/>
              <a:t>Programmation</a:t>
            </a:r>
          </a:p>
          <a:p>
            <a:r>
              <a:rPr lang="fr-FR" dirty="0" smtClean="0"/>
              <a:t>Ingénierie numérique et simulation</a:t>
            </a:r>
          </a:p>
          <a:p>
            <a:pPr lvl="1"/>
            <a:r>
              <a:rPr lang="fr-FR" dirty="0" smtClean="0"/>
              <a:t>Simulation numérique</a:t>
            </a:r>
          </a:p>
          <a:p>
            <a:r>
              <a:rPr lang="fr-FR" dirty="0" smtClean="0"/>
              <a:t>Initiation aux bases de </a:t>
            </a:r>
            <a:r>
              <a:rPr lang="fr-FR" dirty="0" smtClean="0"/>
              <a:t>données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Programme - PTSI</a:t>
            </a:r>
            <a:endParaRPr lang="fr-FR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298" y="2685981"/>
            <a:ext cx="1790400" cy="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345" y="3861048"/>
            <a:ext cx="1110306" cy="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891766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137</Words>
  <Application>Microsoft Office PowerPoint</Application>
  <PresentationFormat>Affichage à l'écran (4:3)</PresentationFormat>
  <Paragraphs>42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Plaquette commerciale</vt:lpstr>
      <vt:lpstr>Introduction à l’informatique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Info</dc:title>
  <dc:creator/>
  <cp:lastModifiedBy/>
  <cp:revision>1</cp:revision>
  <dcterms:created xsi:type="dcterms:W3CDTF">2011-01-14T10:02:43Z</dcterms:created>
  <dcterms:modified xsi:type="dcterms:W3CDTF">2014-09-03T20:59:16Z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