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4" r:id="rId2"/>
    <p:sldId id="305" r:id="rId3"/>
    <p:sldId id="306" r:id="rId4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25" d="100"/>
          <a:sy n="125" d="100"/>
        </p:scale>
        <p:origin x="768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26/08/2013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28/6/2006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pic>
        <p:nvPicPr>
          <p:cNvPr id="15" name="Image 14" descr="logoPT transp2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209102" y="5581686"/>
            <a:ext cx="934897" cy="1276338"/>
          </a:xfrm>
          <a:prstGeom prst="rect">
            <a:avLst/>
          </a:prstGeom>
        </p:spPr>
      </p:pic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1214414" y="4071942"/>
            <a:ext cx="300039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28992" y="2214554"/>
            <a:ext cx="1643074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0" y="1285860"/>
            <a:ext cx="9144000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0" y="2071678"/>
            <a:ext cx="2428860" cy="1857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8860" y="3214686"/>
            <a:ext cx="2500298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643042" y="5072074"/>
            <a:ext cx="2500298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2" y="559221"/>
            <a:ext cx="4690120" cy="340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3059832" y="3126810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846834" y="4581128"/>
            <a:ext cx="137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Connecteur SATA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3536826" y="3573295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4139952" y="3877698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875012" y="3746728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195736" y="3573295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2411760" y="3707375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499992" y="3620427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4788024" y="3896351"/>
            <a:ext cx="0" cy="83440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5004048" y="1628800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707904" y="692696"/>
            <a:ext cx="0" cy="72008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216057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41</Words>
  <Application>Microsoft Office PowerPoint</Application>
  <PresentationFormat>Affichage à l'écran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Plaquette commerciale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/>
  <cp:lastModifiedBy/>
  <cp:revision>1</cp:revision>
  <dcterms:created xsi:type="dcterms:W3CDTF">2011-01-14T10:02:43Z</dcterms:created>
  <dcterms:modified xsi:type="dcterms:W3CDTF">2013-08-27T10:04:20Z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