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8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08512" y="1772816"/>
            <a:ext cx="1443807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588224" y="1196752"/>
            <a:ext cx="936104" cy="36004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6219039" y="1376772"/>
            <a:ext cx="0" cy="396044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5" idx="1"/>
          </p:cNvCxnSpPr>
          <p:nvPr/>
        </p:nvCxnSpPr>
        <p:spPr>
          <a:xfrm flipH="1">
            <a:off x="6219039" y="1376772"/>
            <a:ext cx="369185" cy="409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7056276" y="1211041"/>
            <a:ext cx="468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0,1</a:t>
            </a:r>
            <a:endParaRPr lang="fr-FR" sz="1400" b="1" dirty="0"/>
          </a:p>
        </p:txBody>
      </p:sp>
      <p:sp>
        <p:nvSpPr>
          <p:cNvPr id="16" name="Parallélogramme 15"/>
          <p:cNvSpPr/>
          <p:nvPr/>
        </p:nvSpPr>
        <p:spPr>
          <a:xfrm>
            <a:off x="6660232" y="1269169"/>
            <a:ext cx="288032" cy="216024"/>
          </a:xfrm>
          <a:prstGeom prst="parallelogram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/>
          <p:cNvCxnSpPr>
            <a:endCxn id="5" idx="2"/>
          </p:cNvCxnSpPr>
          <p:nvPr/>
        </p:nvCxnSpPr>
        <p:spPr>
          <a:xfrm>
            <a:off x="7056276" y="1196752"/>
            <a:ext cx="0" cy="36004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5178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pt_ptsi</cp:lastModifiedBy>
  <cp:revision>2</cp:revision>
  <dcterms:created xsi:type="dcterms:W3CDTF">2015-09-30T07:03:29Z</dcterms:created>
  <dcterms:modified xsi:type="dcterms:W3CDTF">2015-09-30T09:38:15Z</dcterms:modified>
</cp:coreProperties>
</file>