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2EA3D61-C54A-4A46-90FA-EFAFB7A6A011}"/>
              </a:ext>
            </a:extLst>
          </p:cNvPr>
          <p:cNvCxnSpPr>
            <a:cxnSpLocks/>
          </p:cNvCxnSpPr>
          <p:nvPr/>
        </p:nvCxnSpPr>
        <p:spPr>
          <a:xfrm>
            <a:off x="5034707" y="2356756"/>
            <a:ext cx="759323" cy="107224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3E2D7A-6B1C-4F19-820B-B9B81D2D1BE6}"/>
              </a:ext>
            </a:extLst>
          </p:cNvPr>
          <p:cNvCxnSpPr>
            <a:cxnSpLocks/>
          </p:cNvCxnSpPr>
          <p:nvPr/>
        </p:nvCxnSpPr>
        <p:spPr>
          <a:xfrm flipV="1">
            <a:off x="5794030" y="2356755"/>
            <a:ext cx="721201" cy="1102369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Hexagone 3">
            <a:extLst>
              <a:ext uri="{FF2B5EF4-FFF2-40B4-BE49-F238E27FC236}">
                <a16:creationId xmlns:a16="http://schemas.microsoft.com/office/drawing/2014/main" id="{65F513C0-3A6C-4EAB-BA68-28E3FC674B0F}"/>
              </a:ext>
            </a:extLst>
          </p:cNvPr>
          <p:cNvSpPr/>
          <p:nvPr/>
        </p:nvSpPr>
        <p:spPr>
          <a:xfrm>
            <a:off x="4550229" y="2356757"/>
            <a:ext cx="2487603" cy="2144485"/>
          </a:xfrm>
          <a:prstGeom prst="hexag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84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12F35A-FBD3-4C71-AF4F-B4DA4D90927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944397" y="3579366"/>
            <a:ext cx="554374" cy="90554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AB8D16-893E-4CAA-8203-0DAA0C3B35B1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642130" y="3641651"/>
            <a:ext cx="452384" cy="8432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15F4B9-1581-4004-82BE-1A1EAE7789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42130" y="2356757"/>
            <a:ext cx="452384" cy="85959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1AB89E3-AA9E-462B-987A-B3599A0B187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90968" y="2356757"/>
            <a:ext cx="1011612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301B0C-5DCB-4B6F-80A3-0112150EE4F9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078317" y="2569408"/>
            <a:ext cx="503062" cy="859591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453609-4490-413B-93B2-A3493254CF1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290968" y="4501242"/>
            <a:ext cx="1011612" cy="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90C366-C7B4-4569-B592-A59915A46D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22566" y="2523452"/>
            <a:ext cx="415266" cy="6928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3494F4-668B-40B2-B2F8-8D3285DDF7E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228684" y="2507124"/>
            <a:ext cx="549149" cy="9218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548D61-F4DF-488C-978F-D36C5D840BF9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5944397" y="2507124"/>
            <a:ext cx="420467" cy="77150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65</Words>
  <Application>Microsoft Office PowerPoint</Application>
  <PresentationFormat>Grand écran</PresentationFormat>
  <Paragraphs>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2021-01-26T22:30:18Z</dcterms:created>
  <dcterms:modified xsi:type="dcterms:W3CDTF">2022-03-22T21:43:29Z</dcterms:modified>
</cp:coreProperties>
</file>