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1"/>
  </p:notesMasterIdLst>
  <p:sldIdLst>
    <p:sldId id="256" r:id="rId2"/>
    <p:sldId id="264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64"/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23/10/2015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031E431-4A92-4D85-8985-5FBEB602B5E8}" type="datetime1">
              <a:rPr lang="fr-FR" smtClean="0"/>
              <a:t>23/10/2015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F6C3-474C-4BB4-A80A-E0D181C7F595}" type="datetime1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3E56-093B-4BF1-BBC9-7E272D9CF3B7}" type="datetime1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65CEA-2E4C-41E3-970E-1C4A68C71F45}" type="datetime1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9B97E8C-3DB6-4CA0-86F5-3025B9B3A386}" type="datetime1">
              <a:rPr lang="fr-FR" smtClean="0"/>
              <a:t>23/10/2015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D86A5-1A1E-4FBE-B4D2-C2E205DA24EC}" type="datetime1">
              <a:rPr lang="fr-FR" smtClean="0"/>
              <a:t>23/10/2015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EC1-869B-4F8D-825A-5E9474066425}" type="datetime1">
              <a:rPr lang="fr-FR" smtClean="0"/>
              <a:t>23/10/2015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44A3F-C6F8-4E4F-B3F6-A21D8DF94633}" type="datetime1">
              <a:rPr lang="fr-FR" smtClean="0"/>
              <a:t>23/10/2015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8397-44E0-42D6-A9AA-1A0F5EA321FF}" type="datetime1">
              <a:rPr lang="fr-FR" smtClean="0"/>
              <a:t>23/10/2015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D4D66-DD51-45B2-80EB-77E704EB7D2D}" type="datetime1">
              <a:rPr lang="fr-FR" smtClean="0"/>
              <a:t>23/10/2015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D226-7C78-4E8B-80C0-78C66590493D}" type="datetime1">
              <a:rPr lang="fr-FR" smtClean="0"/>
              <a:t>23/10/2015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8F1CC0E-46D4-49CE-A709-70030A7D9D56}" type="datetime1">
              <a:rPr lang="fr-FR" smtClean="0"/>
              <a:t>23/10/2015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Piles et Files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1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2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3.png"/><Relationship Id="rId7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3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Piles et Files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:\Github\Informatique\P_05_AlgorithmiqueProgrammation\02_Piles\Cours\images\hanoi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2183229" cy="96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410993" y="198884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Nom1, type 1, valeur 1, </a:t>
            </a:r>
            <a:r>
              <a:rPr lang="fr-FR" sz="1000" dirty="0" err="1" smtClean="0">
                <a:solidFill>
                  <a:schemeClr val="tx1"/>
                </a:solidFill>
              </a:rPr>
              <a:t>ref</a:t>
            </a:r>
            <a:r>
              <a:rPr lang="fr-FR" sz="1000" dirty="0" smtClean="0">
                <a:solidFill>
                  <a:schemeClr val="tx1"/>
                </a:solidFill>
              </a:rPr>
              <a:t> 1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90913" y="198884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1233" y="198884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1189147" y="3316342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147" y="3316342"/>
                <a:ext cx="537327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/>
              <p:cNvSpPr txBox="1"/>
              <p:nvPr/>
            </p:nvSpPr>
            <p:spPr>
              <a:xfrm>
                <a:off x="1909227" y="3316342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227" y="3316342"/>
                <a:ext cx="53732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/>
              <p:cNvSpPr txBox="1"/>
              <p:nvPr/>
            </p:nvSpPr>
            <p:spPr>
              <a:xfrm>
                <a:off x="2629307" y="3316342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307" y="3316342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/>
              <p:cNvSpPr txBox="1"/>
              <p:nvPr/>
            </p:nvSpPr>
            <p:spPr>
              <a:xfrm>
                <a:off x="4583177" y="3316342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177" y="3316342"/>
                <a:ext cx="95006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5520679" y="3316342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79" y="3316342"/>
                <a:ext cx="54611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33380" y="198884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Nom 2, type 2, valeur 2, </a:t>
            </a:r>
            <a:r>
              <a:rPr lang="fr-FR" sz="1000" dirty="0" err="1" smtClean="0">
                <a:solidFill>
                  <a:schemeClr val="tx1"/>
                </a:solidFill>
              </a:rPr>
              <a:t>ref</a:t>
            </a:r>
            <a:r>
              <a:rPr lang="fr-FR" sz="1000" dirty="0" smtClean="0">
                <a:solidFill>
                  <a:schemeClr val="tx1"/>
                </a:solidFill>
              </a:rPr>
              <a:t> 2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53460" y="198884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Nom 3, type 3, valeur 3, </a:t>
            </a:r>
            <a:r>
              <a:rPr lang="fr-FR" sz="1000" dirty="0" err="1" smtClean="0">
                <a:solidFill>
                  <a:schemeClr val="tx1"/>
                </a:solidFill>
              </a:rPr>
              <a:t>ref</a:t>
            </a:r>
            <a:r>
              <a:rPr lang="fr-FR" sz="1000" dirty="0" smtClean="0">
                <a:solidFill>
                  <a:schemeClr val="tx1"/>
                </a:solidFill>
              </a:rPr>
              <a:t> 3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2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968044" y="3825354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968044" y="3825354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4932040" y="4149080"/>
            <a:ext cx="1512168" cy="1512168"/>
          </a:xfrm>
          <a:prstGeom prst="arc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3"/>
          </p:cNvCxnSpPr>
          <p:nvPr/>
        </p:nvCxnSpPr>
        <p:spPr>
          <a:xfrm>
            <a:off x="6732240" y="5229200"/>
            <a:ext cx="936104" cy="0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668344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Piles et Files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Premier arrivé</a:t>
            </a:r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42781" y="258838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6525376" y="2745700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642781" y="2676809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668344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72605"/>
            <a:ext cx="2663767" cy="207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05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Éclair 9"/>
          <p:cNvSpPr/>
          <p:nvPr/>
        </p:nvSpPr>
        <p:spPr>
          <a:xfrm rot="3821216" flipV="1">
            <a:off x="2768439" y="3506548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3541308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Premier arrivé</a:t>
            </a:r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err="1" smtClean="0"/>
              <a:t>Enqueue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7648670" y="493644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err="1" smtClean="0"/>
              <a:t>Dequeue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6525376" y="5093761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3629656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7642781" y="502487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20666"/>
            <a:ext cx="2663767" cy="2072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771600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Éclair 34"/>
          <p:cNvSpPr/>
          <p:nvPr/>
        </p:nvSpPr>
        <p:spPr>
          <a:xfrm rot="3821216" flipV="1">
            <a:off x="2768439" y="1373295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-108520" y="140805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Last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6117153" y="1373713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38" name="Éclair 37"/>
          <p:cNvSpPr/>
          <p:nvPr/>
        </p:nvSpPr>
        <p:spPr>
          <a:xfrm rot="1842214" flipV="1">
            <a:off x="4910278" y="1505634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/>
          <p:cNvCxnSpPr/>
          <p:nvPr/>
        </p:nvCxnSpPr>
        <p:spPr>
          <a:xfrm>
            <a:off x="2555776" y="1496403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6117153" y="1462138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4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524</TotalTime>
  <Words>356</Words>
  <Application>Microsoft Office PowerPoint</Application>
  <PresentationFormat>Affichage à l'écran (4:3)</PresentationFormat>
  <Paragraphs>123</Paragraphs>
  <Slides>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Origine</vt:lpstr>
      <vt:lpstr> Partie 5 Algorithme &amp; Programmation II</vt:lpstr>
      <vt:lpstr>Présentation PowerPoint</vt:lpstr>
      <vt:lpstr>Présentation</vt:lpstr>
      <vt:lpstr>Présentation</vt:lpstr>
      <vt:lpstr>Présentation</vt:lpstr>
      <vt:lpstr>Présentation</vt:lpstr>
      <vt:lpstr>Présentation</vt:lpstr>
      <vt:lpstr>Présentation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Piles et Files</dc:title>
  <dc:creator>XP</dc:creator>
  <cp:lastModifiedBy>Xavier Pessoles</cp:lastModifiedBy>
  <cp:revision>107</cp:revision>
  <dcterms:created xsi:type="dcterms:W3CDTF">2014-09-30T07:33:25Z</dcterms:created>
  <dcterms:modified xsi:type="dcterms:W3CDTF">2015-10-23T09:15:37Z</dcterms:modified>
</cp:coreProperties>
</file>