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08/09/2013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08/09/2013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08/09/2013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08/09/2013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08/09/2013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08/09/2013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08/09/2013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08/09/2013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08/09/2013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08/09/2013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08/09/2013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08/09/2013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606" y="3893373"/>
            <a:ext cx="2880000" cy="630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501356"/>
            <a:ext cx="1685654" cy="110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640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89040" y="1844784"/>
            <a:ext cx="6842904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251" y="300214"/>
            <a:ext cx="1089630" cy="1444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881348"/>
            <a:ext cx="7696200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415" y="249952"/>
            <a:ext cx="1135217" cy="1544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3167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5414" y="1271037"/>
            <a:ext cx="3600000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371" y="1556792"/>
            <a:ext cx="2016573" cy="1968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9786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0</Words>
  <Application>Microsoft Office PowerPoint</Application>
  <PresentationFormat>Affichage à l'écran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5</cp:revision>
  <dcterms:created xsi:type="dcterms:W3CDTF">2013-09-08T13:23:26Z</dcterms:created>
  <dcterms:modified xsi:type="dcterms:W3CDTF">2013-09-09T05:58:14Z</dcterms:modified>
</cp:coreProperties>
</file>