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06/05/2016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06/05/2016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06/05/2016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06/05/2016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06/05/2016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06/05/2016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06/05/2016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1680" y="1988840"/>
            <a:ext cx="720080" cy="144016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971600" y="2708920"/>
            <a:ext cx="216024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971600" y="2708920"/>
            <a:ext cx="36000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691720" y="1988840"/>
            <a:ext cx="36000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411760" y="2708920"/>
            <a:ext cx="36000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 rot="5400000" flipH="1">
            <a:off x="2234363" y="3212936"/>
            <a:ext cx="36000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679003" y="3429000"/>
            <a:ext cx="36000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 rot="5400000" flipH="1">
            <a:off x="1515352" y="2528920"/>
            <a:ext cx="36000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/>
          <p:cNvCxnSpPr/>
          <p:nvPr/>
        </p:nvCxnSpPr>
        <p:spPr>
          <a:xfrm rot="16200000" flipH="1" flipV="1">
            <a:off x="1515352" y="2888920"/>
            <a:ext cx="36000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2024120" y="2708920"/>
            <a:ext cx="36000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 rot="16200000" flipH="1" flipV="1">
            <a:off x="2234363" y="2168840"/>
            <a:ext cx="36000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Arc 17"/>
          <p:cNvSpPr/>
          <p:nvPr/>
        </p:nvSpPr>
        <p:spPr>
          <a:xfrm rot="5400000">
            <a:off x="1795575" y="2092695"/>
            <a:ext cx="540000" cy="540000"/>
          </a:xfrm>
          <a:prstGeom prst="arc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c 18"/>
          <p:cNvSpPr/>
          <p:nvPr/>
        </p:nvSpPr>
        <p:spPr>
          <a:xfrm rot="16200000">
            <a:off x="2474120" y="2798920"/>
            <a:ext cx="540000" cy="540000"/>
          </a:xfrm>
          <a:prstGeom prst="arc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/>
          <p:cNvSpPr/>
          <p:nvPr/>
        </p:nvSpPr>
        <p:spPr>
          <a:xfrm flipV="1">
            <a:off x="1096260" y="2113500"/>
            <a:ext cx="540000" cy="540000"/>
          </a:xfrm>
          <a:prstGeom prst="arc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c 20"/>
          <p:cNvSpPr/>
          <p:nvPr/>
        </p:nvSpPr>
        <p:spPr>
          <a:xfrm rot="10800000" flipV="1">
            <a:off x="1747100" y="2800403"/>
            <a:ext cx="540000" cy="540000"/>
          </a:xfrm>
          <a:prstGeom prst="arc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2220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</cp:revision>
  <dcterms:created xsi:type="dcterms:W3CDTF">2016-05-06T12:36:00Z</dcterms:created>
  <dcterms:modified xsi:type="dcterms:W3CDTF">2016-05-06T12:42:17Z</dcterms:modified>
</cp:coreProperties>
</file>