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8" autoAdjust="0"/>
  </p:normalViewPr>
  <p:slideViewPr>
    <p:cSldViewPr>
      <p:cViewPr>
        <p:scale>
          <a:sx n="80" d="100"/>
          <a:sy n="80" d="100"/>
        </p:scale>
        <p:origin x="-108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AE690-8A44-44A6-BFFB-08491F93A799}" type="datetimeFigureOut">
              <a:rPr lang="fr-FR" smtClean="0"/>
              <a:t>28/06/2015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0821-391E-459C-90B4-2BF81C8BDE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9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0821-391E-459C-90B4-2BF81C8BDE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5" r="51278" b="32500"/>
          <a:stretch/>
        </p:blipFill>
        <p:spPr bwMode="auto">
          <a:xfrm>
            <a:off x="-1525918" y="1052166"/>
            <a:ext cx="6339320" cy="288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100048" y="2047922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" name="Rectangle 7"/>
          <p:cNvSpPr/>
          <p:nvPr/>
        </p:nvSpPr>
        <p:spPr>
          <a:xfrm>
            <a:off x="-1097856" y="277285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/>
          <p:cNvSpPr txBox="1"/>
          <p:nvPr/>
        </p:nvSpPr>
        <p:spPr>
          <a:xfrm>
            <a:off x="1786449" y="2091086"/>
            <a:ext cx="326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Import de bibliothèques de fonction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>
            <a:endCxn id="4" idx="3"/>
          </p:cNvCxnSpPr>
          <p:nvPr/>
        </p:nvCxnSpPr>
        <p:spPr>
          <a:xfrm flipH="1">
            <a:off x="1060192" y="2335954"/>
            <a:ext cx="72625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8" idx="3"/>
          </p:cNvCxnSpPr>
          <p:nvPr/>
        </p:nvCxnSpPr>
        <p:spPr>
          <a:xfrm flipH="1">
            <a:off x="1062384" y="2335954"/>
            <a:ext cx="724066" cy="580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8298" y="1071871"/>
            <a:ext cx="1152128" cy="3403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570426" y="1254929"/>
            <a:ext cx="2867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857090" y="1070263"/>
            <a:ext cx="2570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smtClean="0">
                <a:solidFill>
                  <a:srgbClr val="FF0000"/>
                </a:solidFill>
              </a:rPr>
              <a:t>Programme principal (main)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122570" y="3644494"/>
            <a:ext cx="5357291" cy="2159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1031715" y="3069268"/>
            <a:ext cx="724066" cy="580914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78800" y="2916868"/>
            <a:ext cx="2596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Appel d’une fonction de la 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bibliothèque </a:t>
            </a:r>
            <a:r>
              <a:rPr lang="fr-FR" sz="1600" b="1" i="1" dirty="0" err="1" smtClean="0">
                <a:solidFill>
                  <a:srgbClr val="00B050"/>
                </a:solidFill>
              </a:rPr>
              <a:t>biblio_rugosite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9" r="58008" b="27532"/>
          <a:stretch/>
        </p:blipFill>
        <p:spPr bwMode="auto">
          <a:xfrm>
            <a:off x="6248819" y="1071871"/>
            <a:ext cx="5463683" cy="321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660232" y="2516096"/>
            <a:ext cx="4637211" cy="28050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6" name="Rectangle 25"/>
          <p:cNvSpPr/>
          <p:nvPr/>
        </p:nvSpPr>
        <p:spPr>
          <a:xfrm>
            <a:off x="7092280" y="1084761"/>
            <a:ext cx="1152128" cy="340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3402" y="931763"/>
            <a:ext cx="1988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Bibliothèque </a:t>
            </a:r>
            <a:r>
              <a:rPr lang="fr-FR" sz="1600" b="1" i="1" dirty="0" err="1">
                <a:solidFill>
                  <a:srgbClr val="00B050"/>
                </a:solidFill>
              </a:rPr>
              <a:t>biblio_rugosite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cxnSp>
        <p:nvCxnSpPr>
          <p:cNvPr id="29" name="Connecteur droit avec flèche 28"/>
          <p:cNvCxnSpPr>
            <a:endCxn id="26" idx="1"/>
          </p:cNvCxnSpPr>
          <p:nvPr/>
        </p:nvCxnSpPr>
        <p:spPr>
          <a:xfrm flipV="1">
            <a:off x="6392181" y="1254929"/>
            <a:ext cx="700099" cy="6041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09982" y="2421704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Signature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876256" y="2859075"/>
            <a:ext cx="0" cy="1255377"/>
          </a:xfrm>
          <a:prstGeom prst="lin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662382" y="3287621"/>
            <a:ext cx="2429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Spécifications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0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5" r="51278" b="32500"/>
          <a:stretch/>
        </p:blipFill>
        <p:spPr bwMode="auto">
          <a:xfrm>
            <a:off x="-1525918" y="1052166"/>
            <a:ext cx="6339320" cy="288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100048" y="2047922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" name="Rectangle 7"/>
          <p:cNvSpPr/>
          <p:nvPr/>
        </p:nvSpPr>
        <p:spPr>
          <a:xfrm>
            <a:off x="-1097856" y="2772852"/>
            <a:ext cx="2160240" cy="2880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/>
          <p:cNvSpPr txBox="1"/>
          <p:nvPr/>
        </p:nvSpPr>
        <p:spPr>
          <a:xfrm>
            <a:off x="1712169" y="1674771"/>
            <a:ext cx="334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Import de bibliothèques de </a:t>
            </a:r>
            <a:r>
              <a:rPr lang="fr-FR" sz="1600" b="1" dirty="0" smtClean="0">
                <a:solidFill>
                  <a:srgbClr val="FF0000"/>
                </a:solidFill>
              </a:rPr>
              <a:t>fonctions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>
            <a:stCxn id="5" idx="1"/>
            <a:endCxn id="4" idx="3"/>
          </p:cNvCxnSpPr>
          <p:nvPr/>
        </p:nvCxnSpPr>
        <p:spPr>
          <a:xfrm flipH="1">
            <a:off x="1060192" y="1844048"/>
            <a:ext cx="651977" cy="49190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062385" y="2686536"/>
            <a:ext cx="1740657" cy="86316"/>
          </a:xfrm>
          <a:prstGeom prst="straightConnector1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418298" y="1071871"/>
            <a:ext cx="1152128" cy="3403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570426" y="1254929"/>
            <a:ext cx="2867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857090" y="1070263"/>
            <a:ext cx="2570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smtClean="0">
                <a:solidFill>
                  <a:srgbClr val="FF0000"/>
                </a:solidFill>
              </a:rPr>
              <a:t>Programme principal (main)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122570" y="3644494"/>
            <a:ext cx="5357291" cy="2159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-468560" y="3861048"/>
            <a:ext cx="0" cy="220493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9" r="58008" b="27532"/>
          <a:stretch/>
        </p:blipFill>
        <p:spPr bwMode="auto">
          <a:xfrm>
            <a:off x="2803042" y="2403813"/>
            <a:ext cx="5463683" cy="321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215788" y="3846490"/>
            <a:ext cx="4637211" cy="28050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Rectangle 13"/>
          <p:cNvSpPr/>
          <p:nvPr/>
        </p:nvSpPr>
        <p:spPr>
          <a:xfrm>
            <a:off x="2785297" y="2061835"/>
            <a:ext cx="2970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Bibliothèque </a:t>
            </a:r>
            <a:r>
              <a:rPr lang="fr-FR" sz="1600" b="1" i="1" dirty="0" err="1">
                <a:solidFill>
                  <a:srgbClr val="0070C0"/>
                </a:solidFill>
              </a:rPr>
              <a:t>biblio_rugosite</a:t>
            </a:r>
            <a:endParaRPr lang="fr-FR" sz="1600" b="1" i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7935" y="3522494"/>
            <a:ext cx="36242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Signature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3431812" y="4189469"/>
            <a:ext cx="0" cy="1255377"/>
          </a:xfrm>
          <a:prstGeom prst="lin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1832023" y="4321298"/>
            <a:ext cx="1659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600" b="1" dirty="0" smtClean="0">
                <a:solidFill>
                  <a:srgbClr val="002060"/>
                </a:solidFill>
              </a:rPr>
              <a:t>Spécifications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1511381" y="4009646"/>
            <a:ext cx="2596993" cy="58477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Appel d’une fonction de la 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bibliothèque </a:t>
            </a:r>
            <a:r>
              <a:rPr lang="fr-FR" sz="1600" b="1" i="1" dirty="0" err="1" smtClean="0">
                <a:solidFill>
                  <a:srgbClr val="00B050"/>
                </a:solidFill>
              </a:rPr>
              <a:t>biblio_rugosite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56199" y="2403812"/>
            <a:ext cx="1126750" cy="3690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803534" y="2335954"/>
            <a:ext cx="832362" cy="4749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803042" y="2384376"/>
            <a:ext cx="5701453" cy="323294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1085612" y="3060885"/>
            <a:ext cx="1717430" cy="584110"/>
          </a:xfrm>
          <a:prstGeom prst="straightConnector1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-1097856" y="2403813"/>
            <a:ext cx="3901390" cy="407118"/>
          </a:xfrm>
          <a:prstGeom prst="straightConnector1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-1097855" y="3060884"/>
            <a:ext cx="3900897" cy="2556435"/>
          </a:xfrm>
          <a:prstGeom prst="straightConnector1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00365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Affichage à l'écran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</cp:revision>
  <dcterms:created xsi:type="dcterms:W3CDTF">2015-06-27T14:39:50Z</dcterms:created>
  <dcterms:modified xsi:type="dcterms:W3CDTF">2015-06-28T14:12:21Z</dcterms:modified>
</cp:coreProperties>
</file>