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2" y="1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>
            <a:stCxn id="71" idx="2"/>
            <a:endCxn id="72" idx="6"/>
          </p:cNvCxnSpPr>
          <p:nvPr/>
        </p:nvCxnSpPr>
        <p:spPr>
          <a:xfrm>
            <a:off x="4157960" y="1268760"/>
            <a:ext cx="2268240" cy="72008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71" idx="7"/>
            <a:endCxn id="70" idx="2"/>
          </p:cNvCxnSpPr>
          <p:nvPr/>
        </p:nvCxnSpPr>
        <p:spPr>
          <a:xfrm flipH="1">
            <a:off x="3077840" y="1230576"/>
            <a:ext cx="1172304" cy="758264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>
            <a:stCxn id="73" idx="4"/>
          </p:cNvCxnSpPr>
          <p:nvPr/>
        </p:nvCxnSpPr>
        <p:spPr>
          <a:xfrm flipV="1">
            <a:off x="6012160" y="1934840"/>
            <a:ext cx="360040" cy="226824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/>
          <p:cNvCxnSpPr>
            <a:stCxn id="74" idx="7"/>
            <a:endCxn id="73" idx="7"/>
          </p:cNvCxnSpPr>
          <p:nvPr/>
        </p:nvCxnSpPr>
        <p:spPr>
          <a:xfrm flipV="1">
            <a:off x="4610184" y="4110896"/>
            <a:ext cx="1440160" cy="72008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>
            <a:stCxn id="8" idx="2"/>
            <a:endCxn id="74" idx="6"/>
          </p:cNvCxnSpPr>
          <p:nvPr/>
        </p:nvCxnSpPr>
        <p:spPr>
          <a:xfrm>
            <a:off x="2358829" y="4149080"/>
            <a:ext cx="2267171" cy="72008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61243" y="242294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7651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4572000" y="1081196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74" idx="4"/>
            <a:endCxn id="71" idx="5"/>
          </p:cNvCxnSpPr>
          <p:nvPr/>
        </p:nvCxnSpPr>
        <p:spPr>
          <a:xfrm flipH="1" flipV="1">
            <a:off x="4250144" y="1306944"/>
            <a:ext cx="321856" cy="3616216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91" name="Connecteur droit 90"/>
          <p:cNvCxnSpPr>
            <a:stCxn id="71" idx="3"/>
            <a:endCxn id="70" idx="7"/>
          </p:cNvCxnSpPr>
          <p:nvPr/>
        </p:nvCxnSpPr>
        <p:spPr>
          <a:xfrm flipH="1">
            <a:off x="3170024" y="1306944"/>
            <a:ext cx="1003752" cy="64371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sp>
        <p:nvSpPr>
          <p:cNvPr id="44" name="ZoneTexte 43"/>
          <p:cNvSpPr txBox="1"/>
          <p:nvPr/>
        </p:nvSpPr>
        <p:spPr>
          <a:xfrm rot="16200000">
            <a:off x="3713585" y="3702967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de balayage</a:t>
            </a:r>
            <a:endParaRPr lang="fr-FR" sz="2000" i="1" dirty="0"/>
          </a:p>
        </p:txBody>
      </p:sp>
      <p:cxnSp>
        <p:nvCxnSpPr>
          <p:cNvPr id="48" name="Connecteur droit 47"/>
          <p:cNvCxnSpPr>
            <a:endCxn id="70" idx="5"/>
          </p:cNvCxnSpPr>
          <p:nvPr/>
        </p:nvCxnSpPr>
        <p:spPr>
          <a:xfrm flipH="1" flipV="1">
            <a:off x="3170024" y="2027024"/>
            <a:ext cx="1388855" cy="2872914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rc 9"/>
          <p:cNvSpPr/>
          <p:nvPr/>
        </p:nvSpPr>
        <p:spPr>
          <a:xfrm>
            <a:off x="3460770" y="1934840"/>
            <a:ext cx="736848" cy="736848"/>
          </a:xfrm>
          <a:prstGeom prst="arc">
            <a:avLst>
              <a:gd name="adj1" fmla="val 12150829"/>
              <a:gd name="adj2" fmla="val 4031887"/>
            </a:avLst>
          </a:prstGeom>
          <a:noFill/>
          <a:ln w="28575">
            <a:solidFill>
              <a:srgbClr val="C00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/>
          <p:cNvSpPr/>
          <p:nvPr/>
        </p:nvSpPr>
        <p:spPr>
          <a:xfrm>
            <a:off x="619944" y="1573972"/>
            <a:ext cx="1296144" cy="1296144"/>
          </a:xfrm>
          <a:prstGeom prst="arc">
            <a:avLst>
              <a:gd name="adj1" fmla="val 16200000"/>
              <a:gd name="adj2" fmla="val 8113642"/>
            </a:avLst>
          </a:prstGeom>
          <a:noFill/>
          <a:ln w="2857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633251" y="1858679"/>
            <a:ext cx="29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smtClean="0"/>
              <a:t>+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170430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4572000" y="1081196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74" idx="4"/>
            <a:endCxn id="71" idx="5"/>
          </p:cNvCxnSpPr>
          <p:nvPr/>
        </p:nvCxnSpPr>
        <p:spPr>
          <a:xfrm flipH="1" flipV="1">
            <a:off x="4250144" y="1306944"/>
            <a:ext cx="321856" cy="3616216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91" name="Connecteur droit 90"/>
          <p:cNvCxnSpPr>
            <a:stCxn id="71" idx="3"/>
            <a:endCxn id="70" idx="7"/>
          </p:cNvCxnSpPr>
          <p:nvPr/>
        </p:nvCxnSpPr>
        <p:spPr>
          <a:xfrm flipH="1">
            <a:off x="3170024" y="1306944"/>
            <a:ext cx="1003752" cy="64371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sp>
        <p:nvSpPr>
          <p:cNvPr id="44" name="ZoneTexte 43"/>
          <p:cNvSpPr txBox="1"/>
          <p:nvPr/>
        </p:nvSpPr>
        <p:spPr>
          <a:xfrm rot="16200000">
            <a:off x="3713585" y="3702967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de balayage</a:t>
            </a:r>
            <a:endParaRPr lang="fr-FR" sz="2000" i="1" dirty="0"/>
          </a:p>
        </p:txBody>
      </p:sp>
      <p:cxnSp>
        <p:nvCxnSpPr>
          <p:cNvPr id="48" name="Connecteur droit 47"/>
          <p:cNvCxnSpPr>
            <a:endCxn id="70" idx="5"/>
          </p:cNvCxnSpPr>
          <p:nvPr/>
        </p:nvCxnSpPr>
        <p:spPr>
          <a:xfrm flipH="1" flipV="1">
            <a:off x="3170024" y="2027024"/>
            <a:ext cx="1388855" cy="2872914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rc 9"/>
          <p:cNvSpPr/>
          <p:nvPr/>
        </p:nvSpPr>
        <p:spPr>
          <a:xfrm>
            <a:off x="3460770" y="1934840"/>
            <a:ext cx="736848" cy="736848"/>
          </a:xfrm>
          <a:prstGeom prst="arc">
            <a:avLst>
              <a:gd name="adj1" fmla="val 12150829"/>
              <a:gd name="adj2" fmla="val 4031887"/>
            </a:avLst>
          </a:prstGeom>
          <a:noFill/>
          <a:ln w="28575">
            <a:solidFill>
              <a:srgbClr val="C00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/>
          <p:cNvSpPr/>
          <p:nvPr/>
        </p:nvSpPr>
        <p:spPr>
          <a:xfrm>
            <a:off x="619944" y="1573972"/>
            <a:ext cx="1296144" cy="1296144"/>
          </a:xfrm>
          <a:prstGeom prst="arc">
            <a:avLst>
              <a:gd name="adj1" fmla="val 16200000"/>
              <a:gd name="adj2" fmla="val 8113642"/>
            </a:avLst>
          </a:prstGeom>
          <a:noFill/>
          <a:ln w="2857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92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407949" y="8547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46" idx="2"/>
            <a:endCxn id="8" idx="6"/>
          </p:cNvCxnSpPr>
          <p:nvPr/>
        </p:nvCxnSpPr>
        <p:spPr>
          <a:xfrm flipH="1">
            <a:off x="1019325" y="4845348"/>
            <a:ext cx="1359168" cy="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911325" y="4791348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/>
              <p:cNvSpPr txBox="1"/>
              <p:nvPr/>
            </p:nvSpPr>
            <p:spPr>
              <a:xfrm>
                <a:off x="620648" y="4697018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8" y="4697018"/>
                <a:ext cx="290677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ZoneTexte 139"/>
          <p:cNvSpPr txBox="1"/>
          <p:nvPr/>
        </p:nvSpPr>
        <p:spPr>
          <a:xfrm>
            <a:off x="9368389" y="9377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91" name="Connecteur droit 90"/>
          <p:cNvCxnSpPr>
            <a:stCxn id="71" idx="3"/>
          </p:cNvCxnSpPr>
          <p:nvPr/>
        </p:nvCxnSpPr>
        <p:spPr>
          <a:xfrm flipH="1">
            <a:off x="6166213" y="532864"/>
            <a:ext cx="1003752" cy="64371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7154149" y="4406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6903911" y="21768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51" name="Arc 50"/>
          <p:cNvSpPr/>
          <p:nvPr/>
        </p:nvSpPr>
        <p:spPr>
          <a:xfrm>
            <a:off x="1481519" y="4385339"/>
            <a:ext cx="352296" cy="352296"/>
          </a:xfrm>
          <a:prstGeom prst="arc">
            <a:avLst>
              <a:gd name="adj1" fmla="val 16200000"/>
              <a:gd name="adj2" fmla="val 8113642"/>
            </a:avLst>
          </a:prstGeom>
          <a:noFill/>
          <a:ln w="2857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1641851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2378493" y="4791348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>
            <a:stCxn id="45" idx="3"/>
            <a:endCxn id="8" idx="7"/>
          </p:cNvCxnSpPr>
          <p:nvPr/>
        </p:nvCxnSpPr>
        <p:spPr>
          <a:xfrm flipH="1">
            <a:off x="1003509" y="4187264"/>
            <a:ext cx="654158" cy="61990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stCxn id="46" idx="1"/>
            <a:endCxn id="45" idx="5"/>
          </p:cNvCxnSpPr>
          <p:nvPr/>
        </p:nvCxnSpPr>
        <p:spPr>
          <a:xfrm flipH="1" flipV="1">
            <a:off x="1734035" y="4187264"/>
            <a:ext cx="660274" cy="61990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1543138" y="3769348"/>
                <a:ext cx="290677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38" y="3769348"/>
                <a:ext cx="290677" cy="328167"/>
              </a:xfrm>
              <a:prstGeom prst="rect">
                <a:avLst/>
              </a:prstGeom>
              <a:blipFill rotWithShape="1">
                <a:blip r:embed="rId3"/>
                <a:stretch>
                  <a:fillRect l="-8333"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2491982" y="4691458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82" y="4691458"/>
                <a:ext cx="29067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ZoneTexte 67"/>
          <p:cNvSpPr txBox="1"/>
          <p:nvPr/>
        </p:nvSpPr>
        <p:spPr>
          <a:xfrm>
            <a:off x="1543138" y="4355023"/>
            <a:ext cx="2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</a:t>
            </a:r>
            <a:endParaRPr lang="fr-FR" b="1" dirty="0"/>
          </a:p>
        </p:txBody>
      </p:sp>
      <p:cxnSp>
        <p:nvCxnSpPr>
          <p:cNvPr id="90" name="Connecteur droit 89"/>
          <p:cNvCxnSpPr>
            <a:stCxn id="96" idx="2"/>
            <a:endCxn id="92" idx="6"/>
          </p:cNvCxnSpPr>
          <p:nvPr/>
        </p:nvCxnSpPr>
        <p:spPr>
          <a:xfrm flipH="1">
            <a:off x="3419872" y="4850877"/>
            <a:ext cx="1359168" cy="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Ellipse 91"/>
          <p:cNvSpPr/>
          <p:nvPr/>
        </p:nvSpPr>
        <p:spPr>
          <a:xfrm>
            <a:off x="3311872" y="4796877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/>
              <p:cNvSpPr txBox="1"/>
              <p:nvPr/>
            </p:nvSpPr>
            <p:spPr>
              <a:xfrm>
                <a:off x="3021195" y="470254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95" y="4702547"/>
                <a:ext cx="290677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/>
          <p:cNvSpPr/>
          <p:nvPr/>
        </p:nvSpPr>
        <p:spPr>
          <a:xfrm>
            <a:off x="3882066" y="4390868"/>
            <a:ext cx="352296" cy="352296"/>
          </a:xfrm>
          <a:prstGeom prst="arc">
            <a:avLst>
              <a:gd name="adj1" fmla="val 16200000"/>
              <a:gd name="adj2" fmla="val 8113642"/>
            </a:avLst>
          </a:prstGeom>
          <a:noFill/>
          <a:ln w="28575">
            <a:solidFill>
              <a:srgbClr val="C0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4042398" y="4100609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4779040" y="4796877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>
            <a:stCxn id="95" idx="3"/>
            <a:endCxn id="92" idx="7"/>
          </p:cNvCxnSpPr>
          <p:nvPr/>
        </p:nvCxnSpPr>
        <p:spPr>
          <a:xfrm flipH="1">
            <a:off x="3404056" y="4192793"/>
            <a:ext cx="654158" cy="61990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>
            <a:stCxn id="96" idx="1"/>
            <a:endCxn id="95" idx="5"/>
          </p:cNvCxnSpPr>
          <p:nvPr/>
        </p:nvCxnSpPr>
        <p:spPr>
          <a:xfrm flipH="1" flipV="1">
            <a:off x="4134582" y="4192793"/>
            <a:ext cx="660274" cy="61990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3943685" y="377487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85" y="3774877"/>
                <a:ext cx="290677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4892529" y="4696987"/>
                <a:ext cx="290677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29" y="4696987"/>
                <a:ext cx="290677" cy="328167"/>
              </a:xfrm>
              <a:prstGeom prst="rect">
                <a:avLst/>
              </a:prstGeom>
              <a:blipFill rotWithShape="1">
                <a:blip r:embed="rId7"/>
                <a:stretch>
                  <a:fillRect l="-8511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ZoneTexte 102"/>
          <p:cNvSpPr txBox="1"/>
          <p:nvPr/>
        </p:nvSpPr>
        <p:spPr>
          <a:xfrm>
            <a:off x="3943685" y="4360552"/>
            <a:ext cx="2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  <a:endParaRPr lang="fr-FR" b="1" dirty="0"/>
          </a:p>
        </p:txBody>
      </p:sp>
      <p:sp>
        <p:nvSpPr>
          <p:cNvPr id="105" name="Ellipse 104"/>
          <p:cNvSpPr/>
          <p:nvPr/>
        </p:nvSpPr>
        <p:spPr>
          <a:xfrm>
            <a:off x="5686981" y="4802435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5960904" y="4697018"/>
                <a:ext cx="843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fr-FR" sz="14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04" y="4697018"/>
                <a:ext cx="843343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/>
          <p:cNvSpPr/>
          <p:nvPr/>
        </p:nvSpPr>
        <p:spPr>
          <a:xfrm>
            <a:off x="6417507" y="4106167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stCxn id="108" idx="3"/>
            <a:endCxn id="105" idx="7"/>
          </p:cNvCxnSpPr>
          <p:nvPr/>
        </p:nvCxnSpPr>
        <p:spPr>
          <a:xfrm flipH="1">
            <a:off x="5779165" y="4198351"/>
            <a:ext cx="654158" cy="61990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/>
              <p:cNvSpPr txBox="1"/>
              <p:nvPr/>
            </p:nvSpPr>
            <p:spPr>
              <a:xfrm>
                <a:off x="6318794" y="3780435"/>
                <a:ext cx="290677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94" y="3780435"/>
                <a:ext cx="290677" cy="328167"/>
              </a:xfrm>
              <a:prstGeom prst="rect">
                <a:avLst/>
              </a:prstGeom>
              <a:blipFill rotWithShape="1">
                <a:blip r:embed="rId9"/>
                <a:stretch>
                  <a:fillRect l="-8511"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1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80" idx="1"/>
            <a:endCxn id="70" idx="5"/>
          </p:cNvCxnSpPr>
          <p:nvPr/>
        </p:nvCxnSpPr>
        <p:spPr>
          <a:xfrm flipH="1" flipV="1">
            <a:off x="3170024" y="2027024"/>
            <a:ext cx="643712" cy="64371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3"/>
            <a:endCxn id="8" idx="0"/>
          </p:cNvCxnSpPr>
          <p:nvPr/>
        </p:nvCxnSpPr>
        <p:spPr>
          <a:xfrm flipH="1">
            <a:off x="2412829" y="2027024"/>
            <a:ext cx="680827" cy="2068056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3851920" y="1145649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76" idx="7"/>
            <a:endCxn id="8" idx="6"/>
          </p:cNvCxnSpPr>
          <p:nvPr/>
        </p:nvCxnSpPr>
        <p:spPr>
          <a:xfrm flipH="1">
            <a:off x="2466829" y="3730787"/>
            <a:ext cx="703195" cy="418293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51" name="Connecteur droit 50"/>
          <p:cNvCxnSpPr>
            <a:stCxn id="80" idx="3"/>
            <a:endCxn id="76" idx="7"/>
          </p:cNvCxnSpPr>
          <p:nvPr/>
        </p:nvCxnSpPr>
        <p:spPr>
          <a:xfrm flipH="1">
            <a:off x="3170024" y="2747104"/>
            <a:ext cx="643712" cy="983683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>
            <a:stCxn id="8" idx="6"/>
          </p:cNvCxnSpPr>
          <p:nvPr/>
        </p:nvCxnSpPr>
        <p:spPr>
          <a:xfrm flipV="1">
            <a:off x="2466829" y="2348880"/>
            <a:ext cx="1745131" cy="18002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ZoneTexte 42"/>
          <p:cNvSpPr txBox="1"/>
          <p:nvPr/>
        </p:nvSpPr>
        <p:spPr>
          <a:xfrm rot="16200000">
            <a:off x="2685727" y="3702967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de balayage</a:t>
            </a:r>
            <a:endParaRPr lang="fr-FR" sz="2000" i="1" dirty="0"/>
          </a:p>
        </p:txBody>
      </p:sp>
      <p:sp>
        <p:nvSpPr>
          <p:cNvPr id="44" name="ZoneTexte 43"/>
          <p:cNvSpPr txBox="1"/>
          <p:nvPr/>
        </p:nvSpPr>
        <p:spPr>
          <a:xfrm rot="18854389">
            <a:off x="2515068" y="2634765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(P</a:t>
            </a:r>
            <a:r>
              <a:rPr lang="fr-FR" sz="1400" i="1" baseline="-25000" dirty="0" smtClean="0"/>
              <a:t>0</a:t>
            </a:r>
            <a:r>
              <a:rPr lang="fr-FR" sz="1400" i="1" dirty="0" smtClean="0"/>
              <a:t> P</a:t>
            </a:r>
            <a:r>
              <a:rPr lang="fr-FR" sz="1400" i="1" baseline="-25000" dirty="0" smtClean="0"/>
              <a:t>3</a:t>
            </a:r>
            <a:r>
              <a:rPr lang="fr-FR" sz="1400" i="1" dirty="0" smtClean="0"/>
              <a:t>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36897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3"/>
            <a:endCxn id="8" idx="0"/>
          </p:cNvCxnSpPr>
          <p:nvPr/>
        </p:nvCxnSpPr>
        <p:spPr>
          <a:xfrm flipH="1">
            <a:off x="2412829" y="2027024"/>
            <a:ext cx="680827" cy="2068056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4211960" y="1145649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76" idx="6"/>
            <a:endCxn id="8" idx="6"/>
          </p:cNvCxnSpPr>
          <p:nvPr/>
        </p:nvCxnSpPr>
        <p:spPr>
          <a:xfrm flipH="1">
            <a:off x="2466829" y="3768971"/>
            <a:ext cx="719011" cy="380109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51" name="Connecteur droit 50"/>
          <p:cNvCxnSpPr>
            <a:stCxn id="80" idx="3"/>
            <a:endCxn id="76" idx="4"/>
          </p:cNvCxnSpPr>
          <p:nvPr/>
        </p:nvCxnSpPr>
        <p:spPr>
          <a:xfrm flipH="1">
            <a:off x="3131840" y="2747104"/>
            <a:ext cx="681896" cy="1075867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>
            <a:stCxn id="71" idx="0"/>
            <a:endCxn id="80" idx="4"/>
          </p:cNvCxnSpPr>
          <p:nvPr/>
        </p:nvCxnSpPr>
        <p:spPr>
          <a:xfrm flipH="1">
            <a:off x="3851920" y="1214760"/>
            <a:ext cx="360040" cy="154816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71" idx="3"/>
            <a:endCxn id="70" idx="7"/>
          </p:cNvCxnSpPr>
          <p:nvPr/>
        </p:nvCxnSpPr>
        <p:spPr>
          <a:xfrm flipH="1">
            <a:off x="3170024" y="1306944"/>
            <a:ext cx="1003752" cy="64371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8" idx="7"/>
          </p:cNvCxnSpPr>
          <p:nvPr/>
        </p:nvCxnSpPr>
        <p:spPr>
          <a:xfrm flipV="1">
            <a:off x="2451013" y="1268760"/>
            <a:ext cx="1747386" cy="284213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 rot="16200000">
            <a:off x="3065513" y="3702967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de balayage</a:t>
            </a:r>
            <a:endParaRPr lang="fr-FR" sz="2000" i="1" dirty="0"/>
          </a:p>
        </p:txBody>
      </p:sp>
      <p:sp>
        <p:nvSpPr>
          <p:cNvPr id="45" name="ZoneTexte 44"/>
          <p:cNvSpPr txBox="1"/>
          <p:nvPr/>
        </p:nvSpPr>
        <p:spPr>
          <a:xfrm rot="18086226">
            <a:off x="2387917" y="2194992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(P</a:t>
            </a:r>
            <a:r>
              <a:rPr lang="fr-FR" sz="1400" i="1" baseline="-25000" dirty="0" smtClean="0"/>
              <a:t>0</a:t>
            </a:r>
            <a:r>
              <a:rPr lang="fr-FR" sz="1400" i="1" dirty="0" smtClean="0"/>
              <a:t> P</a:t>
            </a:r>
            <a:r>
              <a:rPr lang="fr-FR" sz="1400" i="1" baseline="-25000" dirty="0"/>
              <a:t>4</a:t>
            </a:r>
            <a:r>
              <a:rPr lang="fr-FR" sz="1400" i="1" dirty="0" smtClean="0"/>
              <a:t>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03561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4572000" y="1081196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2" idx="2"/>
            <a:endCxn id="8" idx="6"/>
          </p:cNvCxnSpPr>
          <p:nvPr/>
        </p:nvCxnSpPr>
        <p:spPr>
          <a:xfrm flipH="1" flipV="1">
            <a:off x="2466829" y="4149080"/>
            <a:ext cx="2105171" cy="720080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43" name="Connecteur droit 42"/>
          <p:cNvCxnSpPr>
            <a:stCxn id="71" idx="0"/>
            <a:endCxn id="74" idx="0"/>
          </p:cNvCxnSpPr>
          <p:nvPr/>
        </p:nvCxnSpPr>
        <p:spPr>
          <a:xfrm>
            <a:off x="4211960" y="1214760"/>
            <a:ext cx="360040" cy="360040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71" idx="3"/>
            <a:endCxn id="70" idx="7"/>
          </p:cNvCxnSpPr>
          <p:nvPr/>
        </p:nvCxnSpPr>
        <p:spPr>
          <a:xfrm flipH="1">
            <a:off x="3170024" y="1306944"/>
            <a:ext cx="1003752" cy="64371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cxnSp>
        <p:nvCxnSpPr>
          <p:cNvPr id="45" name="Connecteur droit 44"/>
          <p:cNvCxnSpPr>
            <a:stCxn id="8" idx="6"/>
          </p:cNvCxnSpPr>
          <p:nvPr/>
        </p:nvCxnSpPr>
        <p:spPr>
          <a:xfrm>
            <a:off x="2466829" y="4149080"/>
            <a:ext cx="2092050" cy="72008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 rot="16200000">
            <a:off x="3713585" y="3702967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de balayage</a:t>
            </a:r>
            <a:endParaRPr lang="fr-FR" sz="2000" i="1" dirty="0"/>
          </a:p>
        </p:txBody>
      </p:sp>
      <p:sp>
        <p:nvSpPr>
          <p:cNvPr id="46" name="ZoneTexte 45"/>
          <p:cNvSpPr txBox="1"/>
          <p:nvPr/>
        </p:nvSpPr>
        <p:spPr>
          <a:xfrm rot="1156012">
            <a:off x="2540191" y="4204334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(P</a:t>
            </a:r>
            <a:r>
              <a:rPr lang="fr-FR" sz="1400" i="1" baseline="-25000" dirty="0" smtClean="0"/>
              <a:t>0</a:t>
            </a:r>
            <a:r>
              <a:rPr lang="fr-FR" sz="1400" i="1" dirty="0" smtClean="0"/>
              <a:t> P</a:t>
            </a:r>
            <a:r>
              <a:rPr lang="fr-FR" sz="1400" i="1" baseline="-25000" dirty="0" smtClean="0"/>
              <a:t>5</a:t>
            </a:r>
            <a:r>
              <a:rPr lang="fr-FR" sz="1400" i="1" dirty="0" smtClean="0"/>
              <a:t>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9330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4572000" y="1081196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2" idx="2"/>
            <a:endCxn id="8" idx="6"/>
          </p:cNvCxnSpPr>
          <p:nvPr/>
        </p:nvCxnSpPr>
        <p:spPr>
          <a:xfrm flipH="1" flipV="1">
            <a:off x="2466829" y="4149080"/>
            <a:ext cx="2105171" cy="720080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43" name="Connecteur droit 42"/>
          <p:cNvCxnSpPr>
            <a:stCxn id="71" idx="0"/>
            <a:endCxn id="78" idx="0"/>
          </p:cNvCxnSpPr>
          <p:nvPr/>
        </p:nvCxnSpPr>
        <p:spPr>
          <a:xfrm>
            <a:off x="4211960" y="1214760"/>
            <a:ext cx="360040" cy="2500211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71" idx="3"/>
            <a:endCxn id="70" idx="7"/>
          </p:cNvCxnSpPr>
          <p:nvPr/>
        </p:nvCxnSpPr>
        <p:spPr>
          <a:xfrm flipH="1">
            <a:off x="3170024" y="1306944"/>
            <a:ext cx="1003752" cy="64371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cxnSp>
        <p:nvCxnSpPr>
          <p:cNvPr id="44" name="Connecteur droit 43"/>
          <p:cNvCxnSpPr>
            <a:endCxn id="78" idx="6"/>
          </p:cNvCxnSpPr>
          <p:nvPr/>
        </p:nvCxnSpPr>
        <p:spPr>
          <a:xfrm flipV="1">
            <a:off x="2451013" y="3768971"/>
            <a:ext cx="2174987" cy="341925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ZoneTexte 44"/>
          <p:cNvSpPr txBox="1"/>
          <p:nvPr/>
        </p:nvSpPr>
        <p:spPr>
          <a:xfrm rot="16200000">
            <a:off x="3713585" y="3702967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de balayage</a:t>
            </a:r>
            <a:endParaRPr lang="fr-FR" sz="2000" i="1" dirty="0"/>
          </a:p>
        </p:txBody>
      </p:sp>
      <p:sp>
        <p:nvSpPr>
          <p:cNvPr id="46" name="ZoneTexte 45"/>
          <p:cNvSpPr txBox="1"/>
          <p:nvPr/>
        </p:nvSpPr>
        <p:spPr>
          <a:xfrm rot="20995198">
            <a:off x="3170858" y="3522485"/>
            <a:ext cx="20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Droite (P</a:t>
            </a:r>
            <a:r>
              <a:rPr lang="fr-FR" sz="1400" i="1" baseline="-25000" dirty="0" smtClean="0"/>
              <a:t>0</a:t>
            </a:r>
            <a:r>
              <a:rPr lang="fr-FR" sz="1400" i="1" dirty="0" smtClean="0"/>
              <a:t> P</a:t>
            </a:r>
            <a:r>
              <a:rPr lang="fr-FR" sz="1400" i="1" baseline="-25000" dirty="0"/>
              <a:t>6</a:t>
            </a:r>
            <a:r>
              <a:rPr lang="fr-FR" sz="1400" i="1" dirty="0" smtClean="0"/>
              <a:t>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7835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/>
          <p:cNvCxnSpPr>
            <a:stCxn id="80" idx="3"/>
            <a:endCxn id="76" idx="7"/>
          </p:cNvCxnSpPr>
          <p:nvPr/>
        </p:nvCxnSpPr>
        <p:spPr>
          <a:xfrm flipH="1">
            <a:off x="3170024" y="2747104"/>
            <a:ext cx="643712" cy="983683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80" idx="5"/>
            <a:endCxn id="70" idx="5"/>
          </p:cNvCxnSpPr>
          <p:nvPr/>
        </p:nvCxnSpPr>
        <p:spPr>
          <a:xfrm flipH="1" flipV="1">
            <a:off x="3170024" y="2027024"/>
            <a:ext cx="720080" cy="72008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3851920" y="1145649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76" idx="7"/>
            <a:endCxn id="8" idx="6"/>
          </p:cNvCxnSpPr>
          <p:nvPr/>
        </p:nvCxnSpPr>
        <p:spPr>
          <a:xfrm flipH="1">
            <a:off x="2466829" y="3730787"/>
            <a:ext cx="703195" cy="418293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41" name="Connecteur droit 40"/>
          <p:cNvCxnSpPr>
            <a:endCxn id="80" idx="2"/>
          </p:cNvCxnSpPr>
          <p:nvPr/>
        </p:nvCxnSpPr>
        <p:spPr>
          <a:xfrm flipV="1">
            <a:off x="2451013" y="2708920"/>
            <a:ext cx="1346907" cy="1401977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9571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4211960" y="1145649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76" idx="6"/>
            <a:endCxn id="8" idx="6"/>
          </p:cNvCxnSpPr>
          <p:nvPr/>
        </p:nvCxnSpPr>
        <p:spPr>
          <a:xfrm flipH="1">
            <a:off x="2466829" y="3768971"/>
            <a:ext cx="719011" cy="380109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51" name="Connecteur droit 50"/>
          <p:cNvCxnSpPr>
            <a:stCxn id="80" idx="3"/>
            <a:endCxn id="76" idx="4"/>
          </p:cNvCxnSpPr>
          <p:nvPr/>
        </p:nvCxnSpPr>
        <p:spPr>
          <a:xfrm flipH="1">
            <a:off x="3131840" y="2747104"/>
            <a:ext cx="681896" cy="1075867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>
            <a:stCxn id="71" idx="0"/>
            <a:endCxn id="80" idx="4"/>
          </p:cNvCxnSpPr>
          <p:nvPr/>
        </p:nvCxnSpPr>
        <p:spPr>
          <a:xfrm flipH="1">
            <a:off x="3851920" y="1214760"/>
            <a:ext cx="360040" cy="154816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71" idx="3"/>
            <a:endCxn id="70" idx="7"/>
          </p:cNvCxnSpPr>
          <p:nvPr/>
        </p:nvCxnSpPr>
        <p:spPr>
          <a:xfrm flipH="1">
            <a:off x="3170024" y="1306944"/>
            <a:ext cx="1003752" cy="643712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6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4572000" y="1081196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2" idx="2"/>
            <a:endCxn id="8" idx="6"/>
          </p:cNvCxnSpPr>
          <p:nvPr/>
        </p:nvCxnSpPr>
        <p:spPr>
          <a:xfrm flipH="1" flipV="1">
            <a:off x="2466829" y="4149080"/>
            <a:ext cx="2105171" cy="72008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43" name="Connecteur droit 42"/>
          <p:cNvCxnSpPr>
            <a:stCxn id="71" idx="0"/>
            <a:endCxn id="74" idx="0"/>
          </p:cNvCxnSpPr>
          <p:nvPr/>
        </p:nvCxnSpPr>
        <p:spPr>
          <a:xfrm>
            <a:off x="4211960" y="1214760"/>
            <a:ext cx="360040" cy="3600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71" idx="3"/>
            <a:endCxn id="70" idx="7"/>
          </p:cNvCxnSpPr>
          <p:nvPr/>
        </p:nvCxnSpPr>
        <p:spPr>
          <a:xfrm flipH="1">
            <a:off x="3170024" y="1306944"/>
            <a:ext cx="1003752" cy="643712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94448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268760"/>
            <a:ext cx="43204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131840" y="1268760"/>
            <a:ext cx="288032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" idx="0"/>
            <a:endCxn id="55" idx="2"/>
          </p:cNvCxnSpPr>
          <p:nvPr/>
        </p:nvCxnSpPr>
        <p:spPr>
          <a:xfrm>
            <a:off x="4572000" y="1268760"/>
            <a:ext cx="0" cy="360040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2411760" y="1988840"/>
            <a:ext cx="4320480" cy="216024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411760" y="270892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77180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491880" y="1268760"/>
            <a:ext cx="144016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52120" y="1268760"/>
            <a:ext cx="720080" cy="3600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411760" y="1628800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11760" y="3048891"/>
            <a:ext cx="4320480" cy="72008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2411760" y="4509120"/>
            <a:ext cx="4320480" cy="0"/>
          </a:xfrm>
          <a:prstGeom prst="lin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lipse 74"/>
          <p:cNvSpPr/>
          <p:nvPr/>
        </p:nvSpPr>
        <p:spPr>
          <a:xfrm>
            <a:off x="5238080" y="230061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598120" y="337500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51800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stCxn id="70" idx="0"/>
            <a:endCxn id="8" idx="0"/>
          </p:cNvCxnSpPr>
          <p:nvPr/>
        </p:nvCxnSpPr>
        <p:spPr>
          <a:xfrm flipH="1">
            <a:off x="2412829" y="1934840"/>
            <a:ext cx="719011" cy="216024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358829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31820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958160" y="409508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2123727" y="387208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0</a:t>
            </a:r>
            <a:endParaRPr lang="fr-FR" sz="2000" b="1" dirty="0"/>
          </a:p>
        </p:txBody>
      </p:sp>
      <p:sp>
        <p:nvSpPr>
          <p:cNvPr id="135" name="ZoneTexte 134"/>
          <p:cNvSpPr txBox="1"/>
          <p:nvPr/>
        </p:nvSpPr>
        <p:spPr>
          <a:xfrm>
            <a:off x="5001403" y="2069644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7</a:t>
            </a:r>
            <a:endParaRPr lang="fr-FR" sz="2000" b="1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68202" y="348300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6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5361443" y="315200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8</a:t>
            </a:r>
            <a:endParaRPr lang="fr-FR" sz="20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729306" y="3872079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9</a:t>
            </a:r>
            <a:endParaRPr lang="fr-FR" sz="2000" b="1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2200" y="17118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</a:t>
            </a:r>
            <a:endParaRPr lang="fr-FR" sz="2000" b="1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4572000" y="1081196"/>
            <a:ext cx="0" cy="38675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2" idx="2"/>
            <a:endCxn id="8" idx="6"/>
          </p:cNvCxnSpPr>
          <p:nvPr/>
        </p:nvCxnSpPr>
        <p:spPr>
          <a:xfrm flipH="1" flipV="1">
            <a:off x="2466829" y="4149080"/>
            <a:ext cx="2105171" cy="72008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lipse 75"/>
          <p:cNvSpPr/>
          <p:nvPr/>
        </p:nvSpPr>
        <p:spPr>
          <a:xfrm>
            <a:off x="3077840" y="3714971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2841163" y="3491972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endParaRPr lang="fr-FR" sz="2000" b="1" dirty="0"/>
          </a:p>
        </p:txBody>
      </p:sp>
      <p:cxnSp>
        <p:nvCxnSpPr>
          <p:cNvPr id="43" name="Connecteur droit 42"/>
          <p:cNvCxnSpPr>
            <a:stCxn id="71" idx="0"/>
            <a:endCxn id="78" idx="0"/>
          </p:cNvCxnSpPr>
          <p:nvPr/>
        </p:nvCxnSpPr>
        <p:spPr>
          <a:xfrm>
            <a:off x="4211960" y="1214760"/>
            <a:ext cx="360040" cy="2500211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stCxn id="71" idx="3"/>
            <a:endCxn id="70" idx="7"/>
          </p:cNvCxnSpPr>
          <p:nvPr/>
        </p:nvCxnSpPr>
        <p:spPr>
          <a:xfrm flipH="1">
            <a:off x="3170024" y="1306944"/>
            <a:ext cx="1003752" cy="643712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/>
          <p:cNvSpPr/>
          <p:nvPr/>
        </p:nvSpPr>
        <p:spPr>
          <a:xfrm>
            <a:off x="4157960" y="12147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77840" y="193484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841163" y="171184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endParaRPr lang="fr-FR" sz="2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3577960" y="2300610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</a:t>
            </a:r>
            <a:endParaRPr lang="fr-FR" sz="2000" b="1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7722" y="9917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4</a:t>
            </a:r>
            <a:endParaRPr lang="fr-FR" sz="2000" b="1" dirty="0"/>
          </a:p>
        </p:txBody>
      </p:sp>
      <p:sp>
        <p:nvSpPr>
          <p:cNvPr id="80" name="Ellipse 79"/>
          <p:cNvSpPr/>
          <p:nvPr/>
        </p:nvSpPr>
        <p:spPr>
          <a:xfrm>
            <a:off x="3797920" y="265492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518000" y="4815160"/>
            <a:ext cx="108000" cy="10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4281323" y="4592161"/>
            <a:ext cx="2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5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800523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208</Words>
  <Application>Microsoft Office PowerPoint</Application>
  <PresentationFormat>Affichage à l'écran (4:3)</PresentationFormat>
  <Paragraphs>144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36</cp:revision>
  <dcterms:created xsi:type="dcterms:W3CDTF">2015-09-30T07:03:29Z</dcterms:created>
  <dcterms:modified xsi:type="dcterms:W3CDTF">2016-01-28T16:59:15Z</dcterms:modified>
</cp:coreProperties>
</file>