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258" autoAdjust="0"/>
  </p:normalViewPr>
  <p:slideViewPr>
    <p:cSldViewPr>
      <p:cViewPr>
        <p:scale>
          <a:sx n="80" d="100"/>
          <a:sy n="80" d="100"/>
        </p:scale>
        <p:origin x="-8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27/06/2015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25" r="51278" b="32500"/>
          <a:stretch/>
        </p:blipFill>
        <p:spPr bwMode="auto">
          <a:xfrm>
            <a:off x="-1525918" y="1052166"/>
            <a:ext cx="6339320" cy="288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-1100048" y="2047922"/>
            <a:ext cx="2160240" cy="57606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8" name="Rectangle 7"/>
          <p:cNvSpPr/>
          <p:nvPr/>
        </p:nvSpPr>
        <p:spPr>
          <a:xfrm>
            <a:off x="-1097856" y="2772852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5" name="ZoneTexte 4"/>
          <p:cNvSpPr txBox="1"/>
          <p:nvPr/>
        </p:nvSpPr>
        <p:spPr>
          <a:xfrm>
            <a:off x="1786449" y="2091086"/>
            <a:ext cx="3265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FF0000"/>
                </a:solidFill>
              </a:rPr>
              <a:t>Import de bibliothèques de fonction</a:t>
            </a:r>
            <a:endParaRPr lang="fr-FR" sz="1600" b="1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>
            <a:endCxn id="4" idx="3"/>
          </p:cNvCxnSpPr>
          <p:nvPr/>
        </p:nvCxnSpPr>
        <p:spPr>
          <a:xfrm flipH="1">
            <a:off x="1060192" y="2335954"/>
            <a:ext cx="726258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endCxn id="8" idx="3"/>
          </p:cNvCxnSpPr>
          <p:nvPr/>
        </p:nvCxnSpPr>
        <p:spPr>
          <a:xfrm flipH="1">
            <a:off x="1062384" y="2335954"/>
            <a:ext cx="724066" cy="580914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18298" y="1071871"/>
            <a:ext cx="1152128" cy="34033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17" name="Connecteur droit avec flèche 16"/>
          <p:cNvCxnSpPr/>
          <p:nvPr/>
        </p:nvCxnSpPr>
        <p:spPr>
          <a:xfrm flipH="1">
            <a:off x="1570426" y="1254929"/>
            <a:ext cx="286724" cy="0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1857090" y="1070263"/>
            <a:ext cx="25709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smtClean="0">
                <a:solidFill>
                  <a:srgbClr val="FF0000"/>
                </a:solidFill>
              </a:rPr>
              <a:t>Programme principal (main)</a:t>
            </a:r>
            <a:endParaRPr lang="fr-FR" sz="1600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1122570" y="3644494"/>
            <a:ext cx="5357291" cy="215984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cxnSp>
        <p:nvCxnSpPr>
          <p:cNvPr id="22" name="Connecteur droit avec flèche 21"/>
          <p:cNvCxnSpPr/>
          <p:nvPr/>
        </p:nvCxnSpPr>
        <p:spPr>
          <a:xfrm flipH="1">
            <a:off x="1031715" y="3069268"/>
            <a:ext cx="724066" cy="580914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778800" y="2916868"/>
            <a:ext cx="2596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Appel d’une fonction de la </a:t>
            </a:r>
          </a:p>
          <a:p>
            <a:r>
              <a:rPr lang="fr-FR" sz="1600" b="1" dirty="0" smtClean="0">
                <a:solidFill>
                  <a:srgbClr val="00B050"/>
                </a:solidFill>
              </a:rPr>
              <a:t>bibliothèque </a:t>
            </a:r>
            <a:r>
              <a:rPr lang="fr-FR" sz="1600" b="1" i="1" dirty="0" err="1" smtClean="0">
                <a:solidFill>
                  <a:srgbClr val="00B050"/>
                </a:solidFill>
              </a:rPr>
              <a:t>biblio_rugosite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39" r="58008" b="27532"/>
          <a:stretch/>
        </p:blipFill>
        <p:spPr bwMode="auto">
          <a:xfrm>
            <a:off x="6248819" y="1071871"/>
            <a:ext cx="5463683" cy="3213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660232" y="2516096"/>
            <a:ext cx="4637211" cy="280506"/>
          </a:xfrm>
          <a:prstGeom prst="rect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6" name="Rectangle 25"/>
          <p:cNvSpPr/>
          <p:nvPr/>
        </p:nvSpPr>
        <p:spPr>
          <a:xfrm>
            <a:off x="7092280" y="1084761"/>
            <a:ext cx="1152128" cy="340335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13402" y="931763"/>
            <a:ext cx="1988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B050"/>
                </a:solidFill>
              </a:rPr>
              <a:t>Bibliothèque </a:t>
            </a:r>
            <a:r>
              <a:rPr lang="fr-FR" sz="1600" b="1" i="1" dirty="0" err="1">
                <a:solidFill>
                  <a:srgbClr val="00B050"/>
                </a:solidFill>
              </a:rPr>
              <a:t>biblio_rugosite</a:t>
            </a:r>
            <a:endParaRPr lang="fr-FR" sz="1600" b="1" i="1" dirty="0">
              <a:solidFill>
                <a:srgbClr val="00B050"/>
              </a:solidFill>
            </a:endParaRPr>
          </a:p>
        </p:txBody>
      </p:sp>
      <p:cxnSp>
        <p:nvCxnSpPr>
          <p:cNvPr id="29" name="Connecteur droit avec flèche 28"/>
          <p:cNvCxnSpPr>
            <a:endCxn id="26" idx="1"/>
          </p:cNvCxnSpPr>
          <p:nvPr/>
        </p:nvCxnSpPr>
        <p:spPr>
          <a:xfrm flipV="1">
            <a:off x="6392181" y="1254929"/>
            <a:ext cx="700099" cy="6041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509982" y="2421704"/>
            <a:ext cx="22322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Signature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876256" y="2859075"/>
            <a:ext cx="0" cy="1255377"/>
          </a:xfrm>
          <a:prstGeom prst="lin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4662382" y="3287621"/>
            <a:ext cx="2429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 smtClean="0">
                <a:solidFill>
                  <a:srgbClr val="002060"/>
                </a:solidFill>
              </a:rPr>
              <a:t>Spécifications de la fonction </a:t>
            </a:r>
            <a:r>
              <a:rPr lang="fr-FR" sz="1600" b="1" i="1" dirty="0" err="1" smtClean="0">
                <a:solidFill>
                  <a:srgbClr val="002060"/>
                </a:solidFill>
              </a:rPr>
              <a:t>generate_profil</a:t>
            </a:r>
            <a:endParaRPr lang="fr-FR" sz="16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502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</dc:creator>
  <cp:lastModifiedBy>Xavier Pessoles</cp:lastModifiedBy>
  <cp:revision>3</cp:revision>
  <dcterms:created xsi:type="dcterms:W3CDTF">2015-06-27T14:39:50Z</dcterms:created>
  <dcterms:modified xsi:type="dcterms:W3CDTF">2015-06-27T15:04:25Z</dcterms:modified>
</cp:coreProperties>
</file>