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25" d="100"/>
          <a:sy n="125" d="100"/>
        </p:scale>
        <p:origin x="-1332" y="-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55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35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10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6487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712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132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840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743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35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62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1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68801D-AEE6-489E-9C8E-73DFB7269229}" type="datetimeFigureOut">
              <a:rPr lang="fr-FR" smtClean="0"/>
              <a:t>24/04/2023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33D6A-E4C4-4164-A9A8-161C60DF08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548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e 85"/>
          <p:cNvGrpSpPr/>
          <p:nvPr/>
        </p:nvGrpSpPr>
        <p:grpSpPr>
          <a:xfrm>
            <a:off x="2313992" y="2528900"/>
            <a:ext cx="3247806" cy="1802504"/>
            <a:chOff x="2313992" y="2528900"/>
            <a:chExt cx="3247806" cy="1802504"/>
          </a:xfrm>
        </p:grpSpPr>
        <p:cxnSp>
          <p:nvCxnSpPr>
            <p:cNvPr id="24" name="Connecteur droit 23"/>
            <p:cNvCxnSpPr>
              <a:stCxn id="17" idx="6"/>
              <a:endCxn id="20" idx="2"/>
            </p:cNvCxnSpPr>
            <p:nvPr/>
          </p:nvCxnSpPr>
          <p:spPr>
            <a:xfrm>
              <a:off x="2673992" y="2708900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5" name="Connecteur droit 64"/>
            <p:cNvCxnSpPr>
              <a:stCxn id="11" idx="6"/>
              <a:endCxn id="14" idx="2"/>
            </p:cNvCxnSpPr>
            <p:nvPr/>
          </p:nvCxnSpPr>
          <p:spPr>
            <a:xfrm>
              <a:off x="2673992" y="3430152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6" name="Connecteur droit 65"/>
            <p:cNvCxnSpPr>
              <a:stCxn id="4" idx="6"/>
              <a:endCxn id="7" idx="2"/>
            </p:cNvCxnSpPr>
            <p:nvPr/>
          </p:nvCxnSpPr>
          <p:spPr>
            <a:xfrm>
              <a:off x="2673992" y="4151404"/>
              <a:ext cx="2527806" cy="0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1" name="Connecteur droit 70"/>
            <p:cNvCxnSpPr>
              <a:stCxn id="4" idx="0"/>
              <a:endCxn id="17" idx="4"/>
            </p:cNvCxnSpPr>
            <p:nvPr/>
          </p:nvCxnSpPr>
          <p:spPr>
            <a:xfrm flipV="1">
              <a:off x="2493992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/>
            <p:cNvCxnSpPr>
              <a:stCxn id="6" idx="0"/>
              <a:endCxn id="19" idx="4"/>
            </p:cNvCxnSpPr>
            <p:nvPr/>
          </p:nvCxnSpPr>
          <p:spPr>
            <a:xfrm flipV="1">
              <a:off x="3215944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7" name="Connecteur droit 76"/>
            <p:cNvCxnSpPr>
              <a:stCxn id="5" idx="0"/>
              <a:endCxn id="18" idx="4"/>
            </p:cNvCxnSpPr>
            <p:nvPr/>
          </p:nvCxnSpPr>
          <p:spPr>
            <a:xfrm flipV="1">
              <a:off x="3937896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Connecteur droit 77"/>
            <p:cNvCxnSpPr>
              <a:stCxn id="8" idx="0"/>
              <a:endCxn id="21" idx="4"/>
            </p:cNvCxnSpPr>
            <p:nvPr/>
          </p:nvCxnSpPr>
          <p:spPr>
            <a:xfrm flipV="1">
              <a:off x="4659847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9" name="Connecteur droit 78"/>
            <p:cNvCxnSpPr>
              <a:stCxn id="7" idx="0"/>
              <a:endCxn id="20" idx="4"/>
            </p:cNvCxnSpPr>
            <p:nvPr/>
          </p:nvCxnSpPr>
          <p:spPr>
            <a:xfrm flipV="1">
              <a:off x="5381798" y="2888900"/>
              <a:ext cx="0" cy="1082504"/>
            </a:xfrm>
            <a:prstGeom prst="line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22" name="Groupe 21"/>
            <p:cNvGrpSpPr/>
            <p:nvPr/>
          </p:nvGrpSpPr>
          <p:grpSpPr>
            <a:xfrm>
              <a:off x="2313992" y="2528900"/>
              <a:ext cx="3247806" cy="1802504"/>
              <a:chOff x="2313992" y="2528900"/>
              <a:chExt cx="3247806" cy="1802504"/>
            </a:xfrm>
          </p:grpSpPr>
          <p:grpSp>
            <p:nvGrpSpPr>
              <p:cNvPr id="9" name="Groupe 8"/>
              <p:cNvGrpSpPr/>
              <p:nvPr/>
            </p:nvGrpSpPr>
            <p:grpSpPr>
              <a:xfrm>
                <a:off x="2313992" y="3971404"/>
                <a:ext cx="3247806" cy="360000"/>
                <a:chOff x="2315580" y="3971404"/>
                <a:chExt cx="3247806" cy="360000"/>
              </a:xfrm>
            </p:grpSpPr>
            <p:sp>
              <p:nvSpPr>
                <p:cNvPr id="4" name="Ellipse 3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(0,0)</a:t>
                  </a:r>
                </a:p>
              </p:txBody>
            </p:sp>
            <p:sp>
              <p:nvSpPr>
                <p:cNvPr id="5" name="Ellipse 4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(0,2)</a:t>
                  </a:r>
                </a:p>
              </p:txBody>
            </p:sp>
            <p:sp>
              <p:nvSpPr>
                <p:cNvPr id="6" name="Ellipse 5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(0,1)</a:t>
                  </a:r>
                </a:p>
              </p:txBody>
            </p:sp>
            <p:sp>
              <p:nvSpPr>
                <p:cNvPr id="7" name="Ellipse 6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(0,4)</a:t>
                  </a:r>
                </a:p>
              </p:txBody>
            </p:sp>
            <p:sp>
              <p:nvSpPr>
                <p:cNvPr id="8" name="Ellipse 7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(0,3)</a:t>
                  </a:r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2313992" y="3250152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1" name="Ellipse 10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(1,0)</a:t>
                  </a:r>
                </a:p>
              </p:txBody>
            </p:sp>
            <p:sp>
              <p:nvSpPr>
                <p:cNvPr id="12" name="Ellipse 11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(1,2)</a:t>
                  </a:r>
                </a:p>
              </p:txBody>
            </p:sp>
            <p:sp>
              <p:nvSpPr>
                <p:cNvPr id="13" name="Ellipse 12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(1,1)</a:t>
                  </a:r>
                </a:p>
              </p:txBody>
            </p:sp>
            <p:sp>
              <p:nvSpPr>
                <p:cNvPr id="14" name="Ellipse 13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(1,4)</a:t>
                  </a:r>
                </a:p>
              </p:txBody>
            </p:sp>
            <p:sp>
              <p:nvSpPr>
                <p:cNvPr id="15" name="Ellipse 14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(1,3)</a:t>
                  </a:r>
                </a:p>
              </p:txBody>
            </p:sp>
          </p:grpSp>
          <p:grpSp>
            <p:nvGrpSpPr>
              <p:cNvPr id="16" name="Groupe 15"/>
              <p:cNvGrpSpPr/>
              <p:nvPr/>
            </p:nvGrpSpPr>
            <p:grpSpPr>
              <a:xfrm>
                <a:off x="2313992" y="2528900"/>
                <a:ext cx="3247806" cy="360000"/>
                <a:chOff x="2315580" y="3971404"/>
                <a:chExt cx="3247806" cy="360000"/>
              </a:xfrm>
            </p:grpSpPr>
            <p:sp>
              <p:nvSpPr>
                <p:cNvPr id="17" name="Ellipse 16"/>
                <p:cNvSpPr/>
                <p:nvPr/>
              </p:nvSpPr>
              <p:spPr>
                <a:xfrm>
                  <a:off x="2315580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(2,0)</a:t>
                  </a:r>
                </a:p>
              </p:txBody>
            </p:sp>
            <p:sp>
              <p:nvSpPr>
                <p:cNvPr id="18" name="Ellipse 17"/>
                <p:cNvSpPr/>
                <p:nvPr/>
              </p:nvSpPr>
              <p:spPr>
                <a:xfrm>
                  <a:off x="3759484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(2,2)</a:t>
                  </a:r>
                </a:p>
              </p:txBody>
            </p:sp>
            <p:sp>
              <p:nvSpPr>
                <p:cNvPr id="19" name="Ellipse 18"/>
                <p:cNvSpPr/>
                <p:nvPr/>
              </p:nvSpPr>
              <p:spPr>
                <a:xfrm>
                  <a:off x="3037532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(2,1)</a:t>
                  </a:r>
                </a:p>
              </p:txBody>
            </p:sp>
            <p:sp>
              <p:nvSpPr>
                <p:cNvPr id="20" name="Ellipse 19"/>
                <p:cNvSpPr/>
                <p:nvPr/>
              </p:nvSpPr>
              <p:spPr>
                <a:xfrm>
                  <a:off x="5203386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(2,4)</a:t>
                  </a:r>
                </a:p>
              </p:txBody>
            </p:sp>
            <p:sp>
              <p:nvSpPr>
                <p:cNvPr id="21" name="Ellipse 20"/>
                <p:cNvSpPr/>
                <p:nvPr/>
              </p:nvSpPr>
              <p:spPr>
                <a:xfrm>
                  <a:off x="4481435" y="3971404"/>
                  <a:ext cx="360000" cy="360000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19050"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fr-FR" sz="1000" b="1" dirty="0" smtClean="0">
                      <a:solidFill>
                        <a:schemeClr val="tx1"/>
                      </a:solidFill>
                    </a:rPr>
                    <a:t>(2,3)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0764825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</Words>
  <Application>Microsoft Office PowerPoint</Application>
  <PresentationFormat>Grand écran</PresentationFormat>
  <Paragraphs>15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2023-04-24T14:57:14Z</dcterms:created>
  <dcterms:modified xsi:type="dcterms:W3CDTF">2023-04-24T15:03:04Z</dcterms:modified>
</cp:coreProperties>
</file>