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6" r:id="rId2"/>
    <p:sldId id="278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03/10/2016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_Clef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86404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F9745C0-C6CF-4ABA-AB27-08DE2081CD15}" type="datetime1">
              <a:rPr lang="fr-FR" smtClean="0"/>
              <a:t>03/10/2016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5CAD-D50D-46BC-AFF1-95D146E175A2}" type="datetime1">
              <a:rPr lang="fr-FR" smtClean="0"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09B-C345-453D-BF50-99CBC7C7873A}" type="datetime1">
              <a:rPr lang="fr-FR" smtClean="0"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E88-E065-4850-8DC3-DEDFC8C0C23B}" type="datetime1">
              <a:rPr lang="fr-FR" smtClean="0"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DM 01 - Xavier Pessoles / Patrick Beynet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2E27627-E561-47AF-9841-E654CFFDF001}" type="datetime1">
              <a:rPr lang="fr-FR" smtClean="0"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360D-96FB-4A7A-B589-3099938DE172}" type="datetime1">
              <a:rPr lang="fr-FR" smtClean="0"/>
              <a:t>03/10/2016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5816-36F8-4699-8FF4-8D6F14CE424E}" type="datetime1">
              <a:rPr lang="fr-FR" smtClean="0"/>
              <a:t>03/10/2016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C344-C4DB-4D23-A8C0-0CE72A43CE88}" type="datetime1">
              <a:rPr lang="fr-FR" smtClean="0"/>
              <a:t>03/10/2016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5D0E-6641-4D1C-8905-EF8C85DEF2C1}" type="datetime1">
              <a:rPr lang="fr-FR" smtClean="0"/>
              <a:t>03/10/2016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2312-1457-4BBE-B7A9-0C754498EF9D}" type="datetime1">
              <a:rPr lang="fr-FR" smtClean="0"/>
              <a:t>03/10/2016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5FAE-E04B-4F05-A5D5-7F008F1F1427}" type="datetime1">
              <a:rPr lang="fr-FR" smtClean="0"/>
              <a:t>03/10/2016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C532AD-3CDC-4FF0-AB8A-C001EEA01153}" type="datetime1">
              <a:rPr lang="fr-FR" smtClean="0"/>
              <a:t>03/10/2016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DM 01 - Xavier Pessoles / Patrick Beynet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Devoir Maison</a:t>
            </a:r>
            <a:br>
              <a:rPr lang="fr-FR" dirty="0" smtClean="0"/>
            </a:br>
            <a:r>
              <a:rPr lang="fr-FR" dirty="0" smtClean="0"/>
              <a:t>Simulation des vibrations en automobile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DM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 numérique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084"/>
            <a:ext cx="3240360" cy="102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6696744" cy="157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60" y="2954263"/>
            <a:ext cx="6373680" cy="332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8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numérique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Schéma d’Euler… implicite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40960" cy="450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05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numérique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395536" y="1305341"/>
                <a:ext cx="806489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</a:t>
                </a:r>
                <a:r>
                  <a:rPr lang="en-US" dirty="0"/>
                  <a:t> </a:t>
                </a:r>
                <a:r>
                  <a:rPr lang="en-US" b="1" dirty="0" err="1"/>
                  <a:t>resoud</a:t>
                </a:r>
                <a:r>
                  <a:rPr lang="en-US" dirty="0"/>
                  <a:t>(H,G):</a:t>
                </a:r>
                <a:endParaRPr lang="fr-FR" dirty="0"/>
              </a:p>
              <a:p>
                <a:r>
                  <a:rPr lang="en-US" dirty="0"/>
                  <a:t>    </a:t>
                </a:r>
                <a:r>
                  <a:rPr lang="fr-FR" dirty="0"/>
                  <a:t>G2=</a:t>
                </a:r>
                <a:r>
                  <a:rPr lang="fr-FR" b="1" dirty="0"/>
                  <a:t>copy</a:t>
                </a:r>
                <a:r>
                  <a:rPr lang="fr-FR" dirty="0"/>
                  <a:t>(G) 	# copie par valeurs et non par référence</a:t>
                </a:r>
              </a:p>
              <a:p>
                <a:r>
                  <a:rPr lang="fr-FR" dirty="0"/>
                  <a:t>    H2=</a:t>
                </a:r>
                <a:r>
                  <a:rPr lang="fr-FR" b="1" dirty="0"/>
                  <a:t>copy</a:t>
                </a:r>
                <a:r>
                  <a:rPr lang="fr-FR" dirty="0"/>
                  <a:t>(H)	# les tableaux H et G ne seront pas modifiés</a:t>
                </a:r>
              </a:p>
              <a:p>
                <a:r>
                  <a:rPr lang="fr-FR" dirty="0"/>
                  <a:t>    </a:t>
                </a:r>
                <a:r>
                  <a:rPr lang="pt-PT" dirty="0"/>
                  <a:t>n=</a:t>
                </a:r>
                <a:r>
                  <a:rPr lang="pt-PT" b="1" dirty="0"/>
                  <a:t>len</a:t>
                </a:r>
                <a:r>
                  <a:rPr lang="pt-PT" dirty="0"/>
                  <a:t>(G2)</a:t>
                </a:r>
                <a:endParaRPr lang="fr-FR" dirty="0"/>
              </a:p>
              <a:p>
                <a:r>
                  <a:rPr lang="pt-PT" dirty="0"/>
                  <a:t>    X=</a:t>
                </a:r>
                <a:r>
                  <a:rPr lang="pt-PT" b="1" dirty="0"/>
                  <a:t>zeros</a:t>
                </a:r>
                <a:r>
                  <a:rPr lang="pt-PT" dirty="0"/>
                  <a:t>((n,1),float)</a:t>
                </a:r>
                <a:endParaRPr lang="fr-FR" dirty="0"/>
              </a:p>
              <a:p>
                <a:r>
                  <a:rPr lang="pt-PT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i </a:t>
                </a:r>
                <a:r>
                  <a:rPr lang="en-US" b="1" dirty="0"/>
                  <a:t>in</a:t>
                </a:r>
                <a:r>
                  <a:rPr lang="en-US" dirty="0"/>
                  <a:t> </a:t>
                </a:r>
                <a:r>
                  <a:rPr lang="en-US" b="1" dirty="0"/>
                  <a:t>range</a:t>
                </a:r>
                <a:r>
                  <a:rPr lang="en-US" dirty="0"/>
                  <a:t>(1,n):</a:t>
                </a:r>
                <a:endParaRPr lang="fr-FR" dirty="0"/>
              </a:p>
              <a:p>
                <a:r>
                  <a:rPr lang="en-US" dirty="0"/>
                  <a:t>        </a:t>
                </a:r>
                <a:r>
                  <a:rPr lang="pt-PT" dirty="0"/>
                  <a:t>a=H2[i-1,i-1]</a:t>
                </a:r>
                <a:endParaRPr lang="fr-FR" dirty="0"/>
              </a:p>
              <a:p>
                <a:r>
                  <a:rPr lang="pt-PT" dirty="0"/>
                  <a:t>        b=H2[i,i-1]</a:t>
                </a:r>
                <a:endParaRPr lang="fr-FR" dirty="0"/>
              </a:p>
              <a:p>
                <a:r>
                  <a:rPr lang="pt-PT" dirty="0"/>
                  <a:t>        H2[i]=H2[i]*a-H2[i-1]*</a:t>
                </a:r>
                <a:r>
                  <a:rPr lang="pt-PT" dirty="0" smtClean="0"/>
                  <a:t>b  # Complexité linéaire</a:t>
                </a:r>
                <a:endParaRPr lang="fr-FR" dirty="0"/>
              </a:p>
              <a:p>
                <a:r>
                  <a:rPr lang="pt-PT" dirty="0"/>
                  <a:t>        G2[i]=G2[i]*a-G2[i-1]*</a:t>
                </a:r>
                <a:r>
                  <a:rPr lang="pt-PT" dirty="0" smtClean="0"/>
                  <a:t>b </a:t>
                </a:r>
                <a:r>
                  <a:rPr lang="pt-PT" dirty="0"/>
                  <a:t># Complexité linéaire</a:t>
                </a:r>
                <a:endParaRPr lang="fr-FR" dirty="0"/>
              </a:p>
              <a:p>
                <a:r>
                  <a:rPr lang="pt-PT" dirty="0"/>
                  <a:t>    X[n-1]=G2[n-1]/H2[n-1,n-1]</a:t>
                </a:r>
                <a:endParaRPr lang="fr-FR" dirty="0"/>
              </a:p>
              <a:p>
                <a:r>
                  <a:rPr lang="pt-PT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i </a:t>
                </a:r>
                <a:r>
                  <a:rPr lang="en-US" b="1" dirty="0"/>
                  <a:t>in</a:t>
                </a:r>
                <a:r>
                  <a:rPr lang="en-US" dirty="0"/>
                  <a:t> </a:t>
                </a:r>
                <a:r>
                  <a:rPr lang="en-US" b="1" dirty="0"/>
                  <a:t>range</a:t>
                </a:r>
                <a:r>
                  <a:rPr lang="en-US" dirty="0"/>
                  <a:t>(n-2,-1,-1):</a:t>
                </a:r>
                <a:endParaRPr lang="fr-FR" dirty="0"/>
              </a:p>
              <a:p>
                <a:r>
                  <a:rPr lang="en-US" dirty="0"/>
                  <a:t>        </a:t>
                </a:r>
                <a:r>
                  <a:rPr lang="pt-PT" dirty="0"/>
                  <a:t>X[i]=(G2[i]-H2[i,i+1]*X[i+1])/H2[i,i]</a:t>
                </a:r>
                <a:endParaRPr lang="fr-FR" dirty="0"/>
              </a:p>
              <a:p>
                <a:r>
                  <a:rPr lang="pt-PT" dirty="0"/>
                  <a:t>    </a:t>
                </a:r>
                <a:r>
                  <a:rPr lang="fr-FR" b="1" dirty="0"/>
                  <a:t>return</a:t>
                </a:r>
                <a:r>
                  <a:rPr lang="fr-FR" dirty="0"/>
                  <a:t> X</a:t>
                </a:r>
              </a:p>
              <a:p>
                <a:endParaRPr lang="fr-FR" dirty="0" smtClean="0"/>
              </a:p>
              <a:p>
                <a:r>
                  <a:rPr lang="fr-FR" dirty="0" smtClean="0"/>
                  <a:t>Au final complexité en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𝒪</m:t>
                    </m:r>
                    <m:d>
                      <m:dPr>
                        <m:ctrlPr>
                          <a:rPr lang="fr-F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 smtClean="0"/>
                  <a:t>.</a:t>
                </a:r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05341"/>
                <a:ext cx="8064896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680" t="-674" b="-12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75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numérique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figure_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052736"/>
            <a:ext cx="6912768" cy="52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0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DM 01 - Xavier Pessoles / Patrick Beynet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4367"/>
            <a:ext cx="8229600" cy="386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2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794</TotalTime>
  <Words>77</Words>
  <Application>Microsoft Office PowerPoint</Application>
  <PresentationFormat>Affichage à l'écran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Origine</vt:lpstr>
      <vt:lpstr> Devoir Maison Simulation des vibrations en automobile</vt:lpstr>
      <vt:lpstr>Simulation numérique</vt:lpstr>
      <vt:lpstr>Simulation numérique</vt:lpstr>
      <vt:lpstr>Simulation numérique</vt:lpstr>
      <vt:lpstr>Simulation numérique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Piles et Files</dc:title>
  <dc:creator>XP</dc:creator>
  <cp:lastModifiedBy>pt_ptsi</cp:lastModifiedBy>
  <cp:revision>118</cp:revision>
  <dcterms:created xsi:type="dcterms:W3CDTF">2014-09-30T07:33:25Z</dcterms:created>
  <dcterms:modified xsi:type="dcterms:W3CDTF">2016-10-03T13:35:27Z</dcterms:modified>
</cp:coreProperties>
</file>