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9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06/10/2016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3.png"/><Relationship Id="rId21" Type="http://schemas.openxmlformats.org/officeDocument/2006/relationships/image" Target="../media/image40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120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2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30.png"/><Relationship Id="rId19" Type="http://schemas.openxmlformats.org/officeDocument/2006/relationships/image" Target="../media/image38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ZoneTexte 135"/>
              <p:cNvSpPr txBox="1"/>
              <p:nvPr/>
            </p:nvSpPr>
            <p:spPr>
              <a:xfrm>
                <a:off x="2006048" y="1501808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/>
                            </a:rPr>
                            <m:t>𝒊𝒏𝒕</m:t>
                          </m:r>
                        </m:sub>
                      </m:sSub>
                    </m:oMath>
                  </m:oMathPara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136" name="ZoneTexte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048" y="1501808"/>
                <a:ext cx="290677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29167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402092" y="548299"/>
            <a:ext cx="1440160" cy="2880701"/>
          </a:xfrm>
          <a:prstGeom prst="rect">
            <a:avLst/>
          </a:prstGeom>
          <a:pattFill prst="ltUp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0" name="Connecteur droit 99"/>
          <p:cNvCxnSpPr/>
          <p:nvPr/>
        </p:nvCxnSpPr>
        <p:spPr>
          <a:xfrm>
            <a:off x="2402092" y="548299"/>
            <a:ext cx="0" cy="288070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3842252" y="548299"/>
            <a:ext cx="0" cy="2896517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114060" y="1988649"/>
            <a:ext cx="216024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5" name="ZoneTexte 134"/>
          <p:cNvSpPr txBox="1"/>
          <p:nvPr/>
        </p:nvSpPr>
        <p:spPr>
          <a:xfrm>
            <a:off x="2405362" y="725411"/>
            <a:ext cx="143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Mur</a:t>
            </a:r>
            <a:endParaRPr lang="fr-FR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4727440" y="967946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dirty="0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400" b="0" i="1" dirty="0" smtClean="0">
                              <a:latin typeface="Cambria Math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440" y="967946"/>
                <a:ext cx="290677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27083" r="-6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3842252" y="1996557"/>
                <a:ext cx="290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252" y="1996557"/>
                <a:ext cx="29067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2111415" y="1996557"/>
                <a:ext cx="290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415" y="1996557"/>
                <a:ext cx="29067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/>
          <p:cNvCxnSpPr/>
          <p:nvPr/>
        </p:nvCxnSpPr>
        <p:spPr>
          <a:xfrm flipV="1">
            <a:off x="1289827" y="2590006"/>
            <a:ext cx="0" cy="78437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Connecteur droit 78"/>
          <p:cNvCxnSpPr/>
          <p:nvPr/>
        </p:nvCxnSpPr>
        <p:spPr>
          <a:xfrm rot="5400000" flipV="1">
            <a:off x="1682012" y="2982191"/>
            <a:ext cx="0" cy="78437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/>
          <p:cNvSpPr/>
          <p:nvPr/>
        </p:nvSpPr>
        <p:spPr>
          <a:xfrm>
            <a:off x="1174535" y="3253214"/>
            <a:ext cx="216024" cy="21602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droit 80"/>
          <p:cNvCxnSpPr>
            <a:stCxn id="16" idx="1"/>
            <a:endCxn id="16" idx="5"/>
          </p:cNvCxnSpPr>
          <p:nvPr/>
        </p:nvCxnSpPr>
        <p:spPr>
          <a:xfrm>
            <a:off x="1206171" y="3284850"/>
            <a:ext cx="152752" cy="15275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>
            <a:stCxn id="16" idx="3"/>
            <a:endCxn id="16" idx="7"/>
          </p:cNvCxnSpPr>
          <p:nvPr/>
        </p:nvCxnSpPr>
        <p:spPr>
          <a:xfrm flipV="1">
            <a:off x="1206171" y="3284850"/>
            <a:ext cx="152752" cy="15275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999150" y="2590006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i="1" dirty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50" y="2590006"/>
                <a:ext cx="29067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1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1928858" y="3066599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dirty="0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58" y="3066599"/>
                <a:ext cx="29067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915494" y="3207337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dirty="0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94" y="3207337"/>
                <a:ext cx="290677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11765" r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eur droit 85"/>
          <p:cNvCxnSpPr/>
          <p:nvPr/>
        </p:nvCxnSpPr>
        <p:spPr>
          <a:xfrm flipV="1">
            <a:off x="4872779" y="1268760"/>
            <a:ext cx="0" cy="143907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872779" y="2707840"/>
            <a:ext cx="144016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4872779" y="1772816"/>
            <a:ext cx="72008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88"/>
          <p:cNvCxnSpPr/>
          <p:nvPr/>
        </p:nvCxnSpPr>
        <p:spPr>
          <a:xfrm flipV="1">
            <a:off x="5592859" y="1772816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5592859" y="2276872"/>
            <a:ext cx="72008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4872779" y="2277642"/>
            <a:ext cx="720080" cy="0"/>
          </a:xfrm>
          <a:prstGeom prst="line">
            <a:avLst/>
          </a:prstGeom>
          <a:noFill/>
          <a:ln w="9525">
            <a:solidFill>
              <a:schemeClr val="accent5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4872779" y="2013280"/>
            <a:ext cx="720080" cy="0"/>
          </a:xfrm>
          <a:prstGeom prst="line">
            <a:avLst/>
          </a:prstGeom>
          <a:noFill/>
          <a:ln w="9525">
            <a:solidFill>
              <a:schemeClr val="accent5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5592859" y="2276872"/>
            <a:ext cx="0" cy="467022"/>
          </a:xfrm>
          <a:prstGeom prst="line">
            <a:avLst/>
          </a:prstGeom>
          <a:noFill/>
          <a:ln w="9525">
            <a:solidFill>
              <a:schemeClr val="accent5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4572000" y="1618927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400" b="0" i="1" dirty="0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400" b="0" i="1" dirty="0" smtClean="0">
                              <a:latin typeface="Cambria Math"/>
                            </a:rPr>
                            <m:t>𝑒𝑥𝑡</m:t>
                          </m:r>
                        </m:sub>
                        <m:sup>
                          <m:r>
                            <a:rPr lang="fr-FR" sz="1400" b="0" i="1" dirty="0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18927"/>
                <a:ext cx="290677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2916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4582101" y="2114233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400" b="0" i="1" dirty="0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400" b="0" i="1" dirty="0" smtClean="0">
                              <a:latin typeface="Cambria Math"/>
                            </a:rPr>
                            <m:t>𝑒𝑥𝑡</m:t>
                          </m:r>
                        </m:sub>
                        <m:sup>
                          <m:r>
                            <a:rPr lang="fr-FR" sz="1400" b="0" i="1" dirty="0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101" y="2114233"/>
                <a:ext cx="290677" cy="307777"/>
              </a:xfrm>
              <a:prstGeom prst="rect">
                <a:avLst/>
              </a:prstGeom>
              <a:blipFill rotWithShape="1">
                <a:blip r:embed="rId11"/>
                <a:stretch>
                  <a:fillRect l="-29787" r="-63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6312939" y="2553950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939" y="2553950"/>
                <a:ext cx="290677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5447520" y="2708801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20" y="2708801"/>
                <a:ext cx="290677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921283" y="1501807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dirty="0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400" b="0" i="1" dirty="0" smtClean="0">
                              <a:latin typeface="Cambria Math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83" y="1501807"/>
                <a:ext cx="290677" cy="307777"/>
              </a:xfrm>
              <a:prstGeom prst="rect">
                <a:avLst/>
              </a:prstGeom>
              <a:blipFill rotWithShape="1">
                <a:blip r:embed="rId14"/>
                <a:stretch>
                  <a:fillRect l="-27083" r="-6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51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GitHub_Clef\Informatique\DS_2016_2017\DS_01_AlgorithmeCasteljau\images\cour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3201"/>
            <a:ext cx="9144000" cy="37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1340768"/>
            <a:ext cx="183569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99592" y="1304779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Pôle P</a:t>
            </a:r>
            <a:r>
              <a:rPr lang="fr-FR" sz="3200" baseline="-25000" dirty="0" smtClean="0"/>
              <a:t>1</a:t>
            </a:r>
            <a:endParaRPr lang="fr-FR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361420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02092" y="1980741"/>
            <a:ext cx="4330148" cy="1448259"/>
          </a:xfrm>
          <a:prstGeom prst="rect">
            <a:avLst/>
          </a:prstGeom>
          <a:pattFill prst="ltUp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2402092" y="1996557"/>
            <a:ext cx="0" cy="1432443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6732240" y="1980741"/>
            <a:ext cx="0" cy="144825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ZoneTexte 8"/>
          <p:cNvSpPr txBox="1"/>
          <p:nvPr/>
        </p:nvSpPr>
        <p:spPr>
          <a:xfrm>
            <a:off x="3842252" y="2123564"/>
            <a:ext cx="143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Mur</a:t>
            </a:r>
            <a:endParaRPr lang="fr-FR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754644" y="3604374"/>
                <a:ext cx="290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644" y="3604374"/>
                <a:ext cx="29067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2111415" y="1996557"/>
                <a:ext cx="290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415" y="1996557"/>
                <a:ext cx="29067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/>
          <p:cNvCxnSpPr/>
          <p:nvPr/>
        </p:nvCxnSpPr>
        <p:spPr>
          <a:xfrm>
            <a:off x="2402092" y="3789040"/>
            <a:ext cx="4352552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402092" y="3429000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6732240" y="3437602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3131840" y="3430550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842252" y="3430550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4560615" y="3429000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5279142" y="3437602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5997669" y="3430550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2288350" y="4008237"/>
                <a:ext cx="290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350" y="4008237"/>
                <a:ext cx="290677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2986501" y="4008237"/>
                <a:ext cx="290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01" y="4008237"/>
                <a:ext cx="290677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3696913" y="4008237"/>
                <a:ext cx="290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913" y="4008237"/>
                <a:ext cx="290677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2094228" y="3619763"/>
                <a:ext cx="290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228" y="3619763"/>
                <a:ext cx="290677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6267372" y="3945066"/>
                <a:ext cx="929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𝑁</m:t>
                      </m:r>
                      <m:r>
                        <a:rPr lang="fr-FR" sz="1600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72" y="3945066"/>
                <a:ext cx="929736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5532801" y="3955745"/>
                <a:ext cx="929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801" y="3955745"/>
                <a:ext cx="929736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4095747" y="4008237"/>
                <a:ext cx="929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47" y="4008237"/>
                <a:ext cx="929736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4814274" y="3974210"/>
                <a:ext cx="929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74" y="3974210"/>
                <a:ext cx="929736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54"/>
          <p:cNvCxnSpPr/>
          <p:nvPr/>
        </p:nvCxnSpPr>
        <p:spPr>
          <a:xfrm flipH="1">
            <a:off x="3842252" y="3689630"/>
            <a:ext cx="724914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4059370" y="3413657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/>
                        </a:rPr>
                        <m:t>Δ</m:t>
                      </m:r>
                      <m:r>
                        <a:rPr lang="fr-FR" sz="1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370" y="3413657"/>
                <a:ext cx="290677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67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02092" y="1980741"/>
            <a:ext cx="4330148" cy="1448259"/>
          </a:xfrm>
          <a:prstGeom prst="rect">
            <a:avLst/>
          </a:prstGeom>
          <a:pattFill prst="ltUp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2402092" y="1996557"/>
            <a:ext cx="0" cy="1432443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6732240" y="1980741"/>
            <a:ext cx="0" cy="144825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ZoneTexte 8"/>
          <p:cNvSpPr txBox="1"/>
          <p:nvPr/>
        </p:nvSpPr>
        <p:spPr>
          <a:xfrm>
            <a:off x="3842252" y="2123564"/>
            <a:ext cx="143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Mur</a:t>
            </a:r>
            <a:endParaRPr lang="fr-FR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754644" y="3604374"/>
                <a:ext cx="290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644" y="3604374"/>
                <a:ext cx="29067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/>
          <p:cNvCxnSpPr/>
          <p:nvPr/>
        </p:nvCxnSpPr>
        <p:spPr>
          <a:xfrm>
            <a:off x="2402092" y="3789040"/>
            <a:ext cx="4352552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402092" y="3429000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6732240" y="3437602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3131840" y="3430550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842252" y="3430550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4560615" y="3429000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5279142" y="3437602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5997669" y="3430550"/>
            <a:ext cx="0" cy="504056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2288350" y="3968700"/>
                <a:ext cx="290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350" y="3968700"/>
                <a:ext cx="290677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2986501" y="3968700"/>
                <a:ext cx="290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01" y="3968700"/>
                <a:ext cx="290677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3696913" y="3968700"/>
                <a:ext cx="290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913" y="3968700"/>
                <a:ext cx="290677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787807" y="4194902"/>
                <a:ext cx="7834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Instant </a:t>
                </a:r>
                <a14:m>
                  <m:oMath xmlns:m="http://schemas.openxmlformats.org/officeDocument/2006/math">
                    <m:r>
                      <a:rPr lang="fr-FR" sz="1200" i="0" dirty="0" smtClean="0">
                        <a:latin typeface="Cambria Math"/>
                      </a:rPr>
                      <m:t>0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87807" y="4194902"/>
                <a:ext cx="783489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6267372" y="3968700"/>
                <a:ext cx="929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𝑁</m:t>
                      </m:r>
                      <m:r>
                        <a:rPr lang="fr-FR" sz="1600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72" y="3968700"/>
                <a:ext cx="929736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5532801" y="3968700"/>
                <a:ext cx="929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801" y="3968700"/>
                <a:ext cx="929736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4095747" y="3968700"/>
                <a:ext cx="929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47" y="3968700"/>
                <a:ext cx="929736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4814274" y="3968700"/>
                <a:ext cx="929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74" y="3968700"/>
                <a:ext cx="929736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54"/>
          <p:cNvCxnSpPr/>
          <p:nvPr/>
        </p:nvCxnSpPr>
        <p:spPr>
          <a:xfrm flipH="1">
            <a:off x="3842252" y="3689630"/>
            <a:ext cx="724914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4059370" y="3413657"/>
                <a:ext cx="290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/>
                        </a:rPr>
                        <m:t>Δ</m:t>
                      </m:r>
                      <m:r>
                        <a:rPr lang="fr-FR" sz="1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370" y="3413657"/>
                <a:ext cx="290677" cy="307777"/>
              </a:xfrm>
              <a:prstGeom prst="rect">
                <a:avLst/>
              </a:prstGeom>
              <a:blipFill rotWithShape="1">
                <a:blip r:embed="rId11"/>
                <a:stretch>
                  <a:fillRect l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1348827" y="3968700"/>
                <a:ext cx="10532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Indice 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latin typeface="Cambria Math"/>
                      </a:rPr>
                      <m:t>𝑖</m:t>
                    </m:r>
                  </m:oMath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827" y="3968700"/>
                <a:ext cx="1053265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256753" y="4308170"/>
                <a:ext cx="290677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753" y="4308170"/>
                <a:ext cx="290677" cy="344966"/>
              </a:xfrm>
              <a:prstGeom prst="rect">
                <a:avLst/>
              </a:prstGeom>
              <a:blipFill rotWithShape="1">
                <a:blip r:embed="rId13"/>
                <a:stretch>
                  <a:fillRect l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2951082" y="4308170"/>
                <a:ext cx="290677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082" y="4308170"/>
                <a:ext cx="290677" cy="344966"/>
              </a:xfrm>
              <a:prstGeom prst="rect">
                <a:avLst/>
              </a:prstGeom>
              <a:blipFill rotWithShape="1">
                <a:blip r:embed="rId14"/>
                <a:stretch>
                  <a:fillRect l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3645411" y="4308170"/>
                <a:ext cx="290677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411" y="4308170"/>
                <a:ext cx="290677" cy="344966"/>
              </a:xfrm>
              <a:prstGeom prst="rect">
                <a:avLst/>
              </a:prstGeom>
              <a:blipFill rotWithShape="1">
                <a:blip r:embed="rId15"/>
                <a:stretch>
                  <a:fillRect l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5852330" y="4308170"/>
                <a:ext cx="290677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330" y="4308170"/>
                <a:ext cx="290677" cy="344966"/>
              </a:xfrm>
              <a:prstGeom prst="rect">
                <a:avLst/>
              </a:prstGeom>
              <a:blipFill rotWithShape="1">
                <a:blip r:embed="rId16"/>
                <a:stretch>
                  <a:fillRect l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6586901" y="4308170"/>
                <a:ext cx="290677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01" y="4308170"/>
                <a:ext cx="290677" cy="344966"/>
              </a:xfrm>
              <a:prstGeom prst="rect">
                <a:avLst/>
              </a:prstGeom>
              <a:blipFill rotWithShape="1">
                <a:blip r:embed="rId17"/>
                <a:stretch>
                  <a:fillRect l="-55319" r="-297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1348827" y="3933056"/>
            <a:ext cx="5815461" cy="792088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 rot="16200000">
                <a:off x="801844" y="4906381"/>
                <a:ext cx="7834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Instant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1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1844" y="4906381"/>
                <a:ext cx="783489" cy="276999"/>
              </a:xfrm>
              <a:prstGeom prst="rect">
                <a:avLst/>
              </a:prstGeom>
              <a:blipFill rotWithShape="1">
                <a:blip r:embed="rId18"/>
                <a:stretch>
                  <a:fillRect r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1348827" y="4888892"/>
            <a:ext cx="5815461" cy="340308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2259793" y="4884234"/>
                <a:ext cx="290677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793" y="4884234"/>
                <a:ext cx="290677" cy="344966"/>
              </a:xfrm>
              <a:prstGeom prst="rect">
                <a:avLst/>
              </a:prstGeom>
              <a:blipFill rotWithShape="1">
                <a:blip r:embed="rId19"/>
                <a:stretch>
                  <a:fillRect l="-212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954122" y="4884234"/>
                <a:ext cx="290677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122" y="4884234"/>
                <a:ext cx="290677" cy="344966"/>
              </a:xfrm>
              <a:prstGeom prst="rect">
                <a:avLst/>
              </a:prstGeom>
              <a:blipFill rotWithShape="1">
                <a:blip r:embed="rId20"/>
                <a:stretch>
                  <a:fillRect l="-212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3648451" y="4884234"/>
                <a:ext cx="290677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451" y="4884234"/>
                <a:ext cx="290677" cy="344966"/>
              </a:xfrm>
              <a:prstGeom prst="rect">
                <a:avLst/>
              </a:prstGeom>
              <a:blipFill rotWithShape="1">
                <a:blip r:embed="rId21"/>
                <a:stretch>
                  <a:fillRect l="-18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5855370" y="4884234"/>
                <a:ext cx="290677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370" y="4884234"/>
                <a:ext cx="290677" cy="344966"/>
              </a:xfrm>
              <a:prstGeom prst="rect">
                <a:avLst/>
              </a:prstGeom>
              <a:blipFill rotWithShape="1">
                <a:blip r:embed="rId22"/>
                <a:stretch>
                  <a:fillRect l="-212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6589941" y="4884234"/>
                <a:ext cx="290677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941" y="4884234"/>
                <a:ext cx="290677" cy="344966"/>
              </a:xfrm>
              <a:prstGeom prst="rect">
                <a:avLst/>
              </a:prstGeom>
              <a:blipFill rotWithShape="1">
                <a:blip r:embed="rId23"/>
                <a:stretch>
                  <a:fillRect l="-54167" r="-27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5034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153</Words>
  <Application>Microsoft Office PowerPoint</Application>
  <PresentationFormat>Affichage à l'écran (4:3)</PresentationFormat>
  <Paragraphs>49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pt_ptsi</cp:lastModifiedBy>
  <cp:revision>51</cp:revision>
  <dcterms:created xsi:type="dcterms:W3CDTF">2015-09-30T07:03:29Z</dcterms:created>
  <dcterms:modified xsi:type="dcterms:W3CDTF">2016-10-06T07:01:49Z</dcterms:modified>
</cp:coreProperties>
</file>