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04" y="12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03/10/2015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03/10/2015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03/10/2015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03/10/2015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03/10/2015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03/10/2015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03/10/2015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03/10/2015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03/10/2015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03/10/2015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03/10/2015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03/10/2015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03/10/2015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>Partie 5</a:t>
            </a:r>
            <a:br>
              <a:rPr lang="fr-FR" dirty="0" smtClean="0"/>
            </a:br>
            <a:r>
              <a:rPr lang="fr-FR" dirty="0" smtClean="0"/>
              <a:t>Algorithme &amp; Programmation II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Programmation récursive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 smtClean="0"/>
              <a:t>Présentation</a:t>
            </a:r>
            <a:br>
              <a:rPr lang="fr-FR" b="1" dirty="0" smtClean="0"/>
            </a:br>
            <a:r>
              <a:rPr lang="fr-FR" dirty="0" smtClean="0"/>
              <a:t>Validation de l’exigence 1.1</a:t>
            </a:r>
            <a:br>
              <a:rPr lang="fr-FR" dirty="0" smtClean="0"/>
            </a:br>
            <a:r>
              <a:rPr lang="fr-FR" dirty="0" smtClean="0"/>
              <a:t>Validation de l’exigence 1.2</a:t>
            </a:r>
            <a:br>
              <a:rPr lang="fr-FR" dirty="0" smtClean="0"/>
            </a:b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Présentation</a:t>
            </a:r>
            <a:endParaRPr kumimoji="0" lang="fr-FR" sz="1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rPr>
              <a:t>Cas d’utilisation</a:t>
            </a:r>
            <a:endParaRPr kumimoji="0" lang="fr-FR" sz="140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71472" y="4357694"/>
            <a:ext cx="7929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Consignes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Ajouter une photo du système de laboratoire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 système dans le contexte réel d’utilisation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Présenter les modes de fonctionnement du perforateur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63364" y="5805264"/>
            <a:ext cx="792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Consigne : </a:t>
            </a:r>
          </a:p>
          <a:p>
            <a:pPr>
              <a:buFont typeface="Arial" pitchFamily="34" charset="0"/>
              <a:buChar char="•"/>
            </a:pPr>
            <a:r>
              <a:rPr lang="fr-FR" b="1" dirty="0" smtClean="0">
                <a:solidFill>
                  <a:srgbClr val="FF0000"/>
                </a:solidFill>
              </a:rPr>
              <a:t> Compléter / Modifier le diagramme des cas d’utilisation</a:t>
            </a:r>
          </a:p>
        </p:txBody>
      </p:sp>
      <p:pic>
        <p:nvPicPr>
          <p:cNvPr id="1026" name="Picture 2" descr="C:\Users\pt_ptsi\Desktop\$R7FNRO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79284"/>
            <a:ext cx="436518" cy="61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91680" y="1988840"/>
            <a:ext cx="5760640" cy="3600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400" dirty="0" smtClean="0"/>
              <a:t>Perforateur</a:t>
            </a:r>
            <a:endParaRPr lang="fr-FR" sz="1400" dirty="0"/>
          </a:p>
        </p:txBody>
      </p:sp>
      <p:sp>
        <p:nvSpPr>
          <p:cNvPr id="8" name="Ellipse 7"/>
          <p:cNvSpPr/>
          <p:nvPr/>
        </p:nvSpPr>
        <p:spPr>
          <a:xfrm>
            <a:off x="2051720" y="2593524"/>
            <a:ext cx="2224153" cy="889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/>
          <p:cNvSpPr/>
          <p:nvPr/>
        </p:nvSpPr>
        <p:spPr>
          <a:xfrm>
            <a:off x="2051720" y="4221088"/>
            <a:ext cx="2224153" cy="889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4932040" y="4581128"/>
            <a:ext cx="2224153" cy="889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4932040" y="3573016"/>
            <a:ext cx="2224153" cy="88966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28901" y="4185678"/>
            <a:ext cx="8338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 smtClean="0"/>
              <a:t>Utilisateur</a:t>
            </a:r>
            <a:endParaRPr lang="fr-FR" sz="1200" dirty="0"/>
          </a:p>
        </p:txBody>
      </p:sp>
      <p:cxnSp>
        <p:nvCxnSpPr>
          <p:cNvPr id="15" name="Connecteur droit 14"/>
          <p:cNvCxnSpPr>
            <a:stCxn id="1026" idx="3"/>
            <a:endCxn id="11" idx="2"/>
          </p:cNvCxnSpPr>
          <p:nvPr/>
        </p:nvCxnSpPr>
        <p:spPr>
          <a:xfrm>
            <a:off x="1264102" y="3789040"/>
            <a:ext cx="787618" cy="876879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9" name="Connecteur droit 18"/>
          <p:cNvCxnSpPr>
            <a:stCxn id="8" idx="2"/>
            <a:endCxn id="1026" idx="3"/>
          </p:cNvCxnSpPr>
          <p:nvPr/>
        </p:nvCxnSpPr>
        <p:spPr>
          <a:xfrm flipH="1">
            <a:off x="1264102" y="3038355"/>
            <a:ext cx="787618" cy="750685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2" name="Connecteur droit 21"/>
          <p:cNvCxnSpPr>
            <a:stCxn id="11" idx="6"/>
            <a:endCxn id="13" idx="2"/>
          </p:cNvCxnSpPr>
          <p:nvPr/>
        </p:nvCxnSpPr>
        <p:spPr>
          <a:xfrm flipV="1">
            <a:off x="4275873" y="4017847"/>
            <a:ext cx="656167" cy="648072"/>
          </a:xfrm>
          <a:prstGeom prst="line">
            <a:avLst/>
          </a:prstGeom>
          <a:ln>
            <a:headEnd type="triangle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25" name="Connecteur droit 24"/>
          <p:cNvCxnSpPr>
            <a:stCxn id="11" idx="6"/>
            <a:endCxn id="12" idx="2"/>
          </p:cNvCxnSpPr>
          <p:nvPr/>
        </p:nvCxnSpPr>
        <p:spPr>
          <a:xfrm>
            <a:off x="4275873" y="4665919"/>
            <a:ext cx="656167" cy="360040"/>
          </a:xfrm>
          <a:prstGeom prst="line">
            <a:avLst/>
          </a:prstGeom>
          <a:ln>
            <a:headEnd type="triangle"/>
            <a:tailEnd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Titre 2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Présentation</a:t>
            </a:r>
            <a:br>
              <a:rPr lang="fr-FR" b="1" dirty="0"/>
            </a:br>
            <a:r>
              <a:rPr lang="fr-FR" dirty="0"/>
              <a:t>Validation de l’exigence 1.1</a:t>
            </a:r>
            <a:br>
              <a:rPr lang="fr-FR" dirty="0"/>
            </a:br>
            <a:r>
              <a:rPr lang="fr-FR" dirty="0"/>
              <a:t>Validation de l’exigence 1.2</a:t>
            </a:r>
            <a:br>
              <a:rPr lang="fr-FR" dirty="0"/>
            </a:br>
            <a:r>
              <a:rPr lang="fr-FR" dirty="0"/>
              <a:t>Conclusion</a:t>
            </a:r>
          </a:p>
        </p:txBody>
      </p:sp>
      <p:sp>
        <p:nvSpPr>
          <p:cNvPr id="32" name="Titre 1"/>
          <p:cNvSpPr txBox="1">
            <a:spLocks/>
          </p:cNvSpPr>
          <p:nvPr/>
        </p:nvSpPr>
        <p:spPr>
          <a:xfrm>
            <a:off x="4643438" y="142852"/>
            <a:ext cx="4043362" cy="990600"/>
          </a:xfrm>
          <a:prstGeom prst="rect">
            <a:avLst/>
          </a:prstGeom>
        </p:spPr>
        <p:txBody>
          <a:bodyPr vert="horz" anchor="ctr" anchorCtr="0">
            <a:normAutofit fontScale="97500"/>
          </a:bodyPr>
          <a:lstStyle/>
          <a:p>
            <a:pPr lvl="0">
              <a:spcBef>
                <a:spcPct val="0"/>
              </a:spcBef>
              <a:defRPr/>
            </a:pPr>
            <a:r>
              <a:rPr lang="fr-FR" sz="1400" dirty="0">
                <a:solidFill>
                  <a:schemeClr val="tx2"/>
                </a:solidFill>
                <a:latin typeface="Calibri" pitchFamily="34" charset="0"/>
              </a:rPr>
              <a:t>Présentation</a:t>
            </a:r>
          </a:p>
          <a:p>
            <a:pPr lvl="0">
              <a:spcBef>
                <a:spcPct val="0"/>
              </a:spcBef>
              <a:defRPr/>
            </a:pPr>
            <a:r>
              <a:rPr lang="fr-FR" sz="1400" b="1" dirty="0">
                <a:solidFill>
                  <a:schemeClr val="tx2"/>
                </a:solidFill>
                <a:latin typeface="Calibri" pitchFamily="34" charset="0"/>
              </a:rPr>
              <a:t>Cas d’utilisation</a:t>
            </a:r>
          </a:p>
        </p:txBody>
      </p:sp>
      <p:sp>
        <p:nvSpPr>
          <p:cNvPr id="3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fr-FR" dirty="0" smtClean="0"/>
              <a:t>Cas d’utilisation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406</TotalTime>
  <Words>55</Words>
  <Application>Microsoft Office PowerPoint</Application>
  <PresentationFormat>Affichage à l'écran (4:3)</PresentationFormat>
  <Paragraphs>21</Paragraphs>
  <Slides>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Origine</vt:lpstr>
      <vt:lpstr>Partie 5 Algorithme &amp; Programmation II</vt:lpstr>
      <vt:lpstr>Présentation Validation de l’exigence 1.1 Validation de l’exigence 1.2 Conclusion</vt:lpstr>
      <vt:lpstr>Présentation Validation de l’exigence 1.1 Validation de l’exigence 1.2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88</cp:revision>
  <dcterms:created xsi:type="dcterms:W3CDTF">2014-09-30T07:33:25Z</dcterms:created>
  <dcterms:modified xsi:type="dcterms:W3CDTF">2015-10-03T14:28:13Z</dcterms:modified>
</cp:coreProperties>
</file>