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4572000" y="2706267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4932040" y="2562251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977507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5049515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12882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20083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7284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4852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416860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48886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6087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63288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705308" y="2567882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41312" y="2706267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72000" y="3426347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128828" y="3287093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98777" y="3354339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21523" y="3282331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98777" y="3426347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124474" y="3570363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113"/>
          <p:cNvCxnSpPr/>
          <p:nvPr/>
        </p:nvCxnSpPr>
        <p:spPr>
          <a:xfrm>
            <a:off x="7812360" y="2207347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11" idx="0"/>
          </p:cNvCxnSpPr>
          <p:nvPr/>
        </p:nvCxnSpPr>
        <p:spPr>
          <a:xfrm flipV="1">
            <a:off x="7812360" y="2163071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eur droit 116"/>
          <p:cNvCxnSpPr/>
          <p:nvPr/>
        </p:nvCxnSpPr>
        <p:spPr>
          <a:xfrm flipH="1">
            <a:off x="3851921" y="2714551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3851921" y="3428999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732241" y="2706266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6732241" y="3433762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812360" y="3573016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812360" y="3936063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ccolade ouvrante 126"/>
          <p:cNvSpPr/>
          <p:nvPr/>
        </p:nvSpPr>
        <p:spPr>
          <a:xfrm rot="16200000">
            <a:off x="2331491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>
            <a:off x="3417509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>
            <a:off x="5204435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>
            <a:off x="6290453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>
            <a:off x="7737988" y="3830415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47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974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538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136"/>
          <p:cNvCxnSpPr/>
          <p:nvPr/>
        </p:nvCxnSpPr>
        <p:spPr>
          <a:xfrm>
            <a:off x="1691680" y="4869160"/>
            <a:ext cx="6509921" cy="0"/>
          </a:xfrm>
          <a:prstGeom prst="line">
            <a:avLst/>
          </a:prstGeom>
          <a:ln w="19050">
            <a:solidFill>
              <a:schemeClr val="tx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4572000" y="2706267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4932040" y="2562251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977507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5049515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12882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20083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7284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4852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416860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48886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6087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63288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705308" y="2567882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41312" y="2706267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72000" y="3426347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128828" y="3287093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98777" y="3354339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21523" y="3282331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98777" y="3426347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124474" y="3570363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094658" y="2181872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58" y="2181872"/>
                <a:ext cx="37093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050266" y="3566731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66" y="3566731"/>
                <a:ext cx="35067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113"/>
          <p:cNvCxnSpPr/>
          <p:nvPr/>
        </p:nvCxnSpPr>
        <p:spPr>
          <a:xfrm>
            <a:off x="7812360" y="2207347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11" idx="0"/>
          </p:cNvCxnSpPr>
          <p:nvPr/>
        </p:nvCxnSpPr>
        <p:spPr>
          <a:xfrm flipV="1">
            <a:off x="7812360" y="2163071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eur droit 116"/>
          <p:cNvCxnSpPr/>
          <p:nvPr/>
        </p:nvCxnSpPr>
        <p:spPr>
          <a:xfrm flipH="1">
            <a:off x="3851921" y="2714551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3851921" y="3428999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732241" y="2706266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6732241" y="3433762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812360" y="3573016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812360" y="3936063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ccolade ouvrante 126"/>
          <p:cNvSpPr/>
          <p:nvPr/>
        </p:nvSpPr>
        <p:spPr>
          <a:xfrm rot="16200000">
            <a:off x="2331491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>
            <a:off x="3417509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>
            <a:off x="5204435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>
            <a:off x="6290453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>
            <a:off x="7737988" y="3830415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47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974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538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136"/>
          <p:cNvCxnSpPr/>
          <p:nvPr/>
        </p:nvCxnSpPr>
        <p:spPr>
          <a:xfrm>
            <a:off x="1691680" y="4869160"/>
            <a:ext cx="6509921" cy="0"/>
          </a:xfrm>
          <a:prstGeom prst="line">
            <a:avLst/>
          </a:prstGeom>
          <a:ln w="19050">
            <a:solidFill>
              <a:schemeClr val="tx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28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3709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3506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665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665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1602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Office PowerPoint</Application>
  <PresentationFormat>Affichage à l'écran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</cp:revision>
  <dcterms:created xsi:type="dcterms:W3CDTF">2015-04-17T09:35:01Z</dcterms:created>
  <dcterms:modified xsi:type="dcterms:W3CDTF">2015-04-22T10:57:55Z</dcterms:modified>
</cp:coreProperties>
</file>