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1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7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801D-AEE6-489E-9C8E-73DFB7269229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e 85"/>
          <p:cNvGrpSpPr/>
          <p:nvPr/>
        </p:nvGrpSpPr>
        <p:grpSpPr>
          <a:xfrm>
            <a:off x="2313992" y="2528900"/>
            <a:ext cx="3247806" cy="1802504"/>
            <a:chOff x="2313992" y="2528900"/>
            <a:chExt cx="3247806" cy="1802504"/>
          </a:xfrm>
        </p:grpSpPr>
        <p:cxnSp>
          <p:nvCxnSpPr>
            <p:cNvPr id="24" name="Connecteur droit 23"/>
            <p:cNvCxnSpPr>
              <a:stCxn id="17" idx="6"/>
              <a:endCxn id="20" idx="2"/>
            </p:cNvCxnSpPr>
            <p:nvPr/>
          </p:nvCxnSpPr>
          <p:spPr>
            <a:xfrm>
              <a:off x="2673992" y="2708900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>
              <a:stCxn id="11" idx="6"/>
              <a:endCxn id="14" idx="2"/>
            </p:cNvCxnSpPr>
            <p:nvPr/>
          </p:nvCxnSpPr>
          <p:spPr>
            <a:xfrm>
              <a:off x="2673992" y="3430152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7" idx="2"/>
            </p:cNvCxnSpPr>
            <p:nvPr/>
          </p:nvCxnSpPr>
          <p:spPr>
            <a:xfrm>
              <a:off x="2673992" y="4151404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7" idx="4"/>
            </p:cNvCxnSpPr>
            <p:nvPr/>
          </p:nvCxnSpPr>
          <p:spPr>
            <a:xfrm flipV="1">
              <a:off x="2493992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9" idx="4"/>
            </p:cNvCxnSpPr>
            <p:nvPr/>
          </p:nvCxnSpPr>
          <p:spPr>
            <a:xfrm flipV="1">
              <a:off x="3215944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>
              <a:stCxn id="5" idx="0"/>
              <a:endCxn id="18" idx="4"/>
            </p:cNvCxnSpPr>
            <p:nvPr/>
          </p:nvCxnSpPr>
          <p:spPr>
            <a:xfrm flipV="1">
              <a:off x="3937896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/>
            <p:cNvCxnSpPr>
              <a:stCxn id="8" idx="0"/>
              <a:endCxn id="21" idx="4"/>
            </p:cNvCxnSpPr>
            <p:nvPr/>
          </p:nvCxnSpPr>
          <p:spPr>
            <a:xfrm flipV="1">
              <a:off x="4659847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/>
            <p:cNvCxnSpPr>
              <a:stCxn id="7" idx="0"/>
              <a:endCxn id="20" idx="4"/>
            </p:cNvCxnSpPr>
            <p:nvPr/>
          </p:nvCxnSpPr>
          <p:spPr>
            <a:xfrm flipV="1">
              <a:off x="5381798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2528900"/>
              <a:ext cx="3247806" cy="1802504"/>
              <a:chOff x="2313992" y="2528900"/>
              <a:chExt cx="3247806" cy="1802504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3247806" cy="360000"/>
                <a:chOff x="2315580" y="3971404"/>
                <a:chExt cx="3247806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(0,2)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(0,4)</a:t>
                  </a:r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(0,3)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(1,2)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(1,4)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(1,3)</a:t>
                  </a:r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2313992" y="2528900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(2,0)</a:t>
                  </a:r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(2,2)</a:t>
                  </a:r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(2,1)</a:t>
                  </a:r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(2,4)</a:t>
                  </a:r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(2,3)</a:t>
                  </a:r>
                </a:p>
              </p:txBody>
            </p:sp>
          </p:grpSp>
        </p:grpSp>
      </p:grpSp>
      <p:grpSp>
        <p:nvGrpSpPr>
          <p:cNvPr id="30" name="Groupe 29"/>
          <p:cNvGrpSpPr/>
          <p:nvPr/>
        </p:nvGrpSpPr>
        <p:grpSpPr>
          <a:xfrm>
            <a:off x="6816080" y="2890152"/>
            <a:ext cx="1081952" cy="1081252"/>
            <a:chOff x="2313992" y="3250152"/>
            <a:chExt cx="1081952" cy="1081252"/>
          </a:xfrm>
        </p:grpSpPr>
        <p:cxnSp>
          <p:nvCxnSpPr>
            <p:cNvPr id="31" name="Connecteur droit 30"/>
            <p:cNvCxnSpPr>
              <a:stCxn id="38" idx="6"/>
              <a:endCxn id="39" idx="2"/>
            </p:cNvCxnSpPr>
            <p:nvPr/>
          </p:nvCxnSpPr>
          <p:spPr>
            <a:xfrm>
              <a:off x="2673992" y="3430152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cteur droit 31"/>
            <p:cNvCxnSpPr>
              <a:stCxn id="40" idx="6"/>
              <a:endCxn id="41" idx="2"/>
            </p:cNvCxnSpPr>
            <p:nvPr/>
          </p:nvCxnSpPr>
          <p:spPr>
            <a:xfrm>
              <a:off x="2673992" y="4151404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/>
            <p:cNvCxnSpPr>
              <a:stCxn id="40" idx="0"/>
              <a:endCxn id="38" idx="4"/>
            </p:cNvCxnSpPr>
            <p:nvPr/>
          </p:nvCxnSpPr>
          <p:spPr>
            <a:xfrm flipV="1">
              <a:off x="2493992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>
              <a:stCxn id="41" idx="0"/>
              <a:endCxn id="39" idx="4"/>
            </p:cNvCxnSpPr>
            <p:nvPr/>
          </p:nvCxnSpPr>
          <p:spPr>
            <a:xfrm flipV="1">
              <a:off x="3215944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oupe 34"/>
            <p:cNvGrpSpPr/>
            <p:nvPr/>
          </p:nvGrpSpPr>
          <p:grpSpPr>
            <a:xfrm>
              <a:off x="2313992" y="3250152"/>
              <a:ext cx="1081952" cy="1081252"/>
              <a:chOff x="2313992" y="3250152"/>
              <a:chExt cx="1081952" cy="1081252"/>
            </a:xfrm>
          </p:grpSpPr>
          <p:grpSp>
            <p:nvGrpSpPr>
              <p:cNvPr id="36" name="Groupe 35"/>
              <p:cNvGrpSpPr/>
              <p:nvPr/>
            </p:nvGrpSpPr>
            <p:grpSpPr>
              <a:xfrm>
                <a:off x="2313992" y="3971404"/>
                <a:ext cx="1081952" cy="360000"/>
                <a:chOff x="2315580" y="3971404"/>
                <a:chExt cx="1081952" cy="360000"/>
              </a:xfrm>
            </p:grpSpPr>
            <p:sp>
              <p:nvSpPr>
                <p:cNvPr id="40" name="Ellipse 39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41" name="Ellipse 40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</p:grpSp>
          <p:grpSp>
            <p:nvGrpSpPr>
              <p:cNvPr id="37" name="Groupe 36"/>
              <p:cNvGrpSpPr/>
              <p:nvPr/>
            </p:nvGrpSpPr>
            <p:grpSpPr>
              <a:xfrm>
                <a:off x="2313992" y="3250152"/>
                <a:ext cx="1081952" cy="360000"/>
                <a:chOff x="2315580" y="3971404"/>
                <a:chExt cx="1081952" cy="360000"/>
              </a:xfrm>
            </p:grpSpPr>
            <p:sp>
              <p:nvSpPr>
                <p:cNvPr id="38" name="Ellipse 37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76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2313992" y="3250152"/>
            <a:ext cx="1081952" cy="1081252"/>
            <a:chOff x="2313992" y="3250152"/>
            <a:chExt cx="1081952" cy="1081252"/>
          </a:xfrm>
        </p:grpSpPr>
        <p:cxnSp>
          <p:nvCxnSpPr>
            <p:cNvPr id="65" name="Connecteur droit 64"/>
            <p:cNvCxnSpPr>
              <a:stCxn id="11" idx="6"/>
              <a:endCxn id="13" idx="2"/>
            </p:cNvCxnSpPr>
            <p:nvPr/>
          </p:nvCxnSpPr>
          <p:spPr>
            <a:xfrm>
              <a:off x="2673992" y="3430152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6" idx="2"/>
            </p:cNvCxnSpPr>
            <p:nvPr/>
          </p:nvCxnSpPr>
          <p:spPr>
            <a:xfrm>
              <a:off x="2673992" y="4151404"/>
              <a:ext cx="361952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1" idx="4"/>
            </p:cNvCxnSpPr>
            <p:nvPr/>
          </p:nvCxnSpPr>
          <p:spPr>
            <a:xfrm flipV="1">
              <a:off x="2493992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3" idx="4"/>
            </p:cNvCxnSpPr>
            <p:nvPr/>
          </p:nvCxnSpPr>
          <p:spPr>
            <a:xfrm flipV="1">
              <a:off x="3215944" y="3610152"/>
              <a:ext cx="0" cy="361252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3250152"/>
              <a:ext cx="1081952" cy="1081252"/>
              <a:chOff x="2313992" y="3250152"/>
              <a:chExt cx="1081952" cy="108125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1081952" cy="360000"/>
                <a:chOff x="2315580" y="3971404"/>
                <a:chExt cx="1081952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1081952" cy="360000"/>
                <a:chOff x="2315580" y="3971404"/>
                <a:chExt cx="1081952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9618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69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2023-04-24T14:57:14Z</dcterms:created>
  <dcterms:modified xsi:type="dcterms:W3CDTF">2023-04-26T09:18:43Z</dcterms:modified>
</cp:coreProperties>
</file>