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79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3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B50C73-4990-3C37-E92E-7A3933141F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C9CF55-ECC4-769C-3302-6B42E56C8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576535-6833-69F0-553B-F211A0BB7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E7D57E-D385-5DC1-29FC-6B1A073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2388FCF-D43C-B377-88A2-B58F3789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4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4A53A2-A5F3-0885-1D84-CDCE20B32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0AE009-611A-F918-8845-618A5DB5B1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4235AE-816A-E393-B2D3-08F88B44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3FA2D87-52B2-164C-8315-B34D01D76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959C5E-DB37-DF9B-7ECD-F6532F025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699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7754DA1-D311-DC42-B1E5-E19660015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975DDE-F08F-AF63-6960-2ED7C0280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F1441F-E389-DF20-2FA5-3C0A5D31A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2C1209-9146-2108-6307-9921539FB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5F8C22-3C63-011C-C34F-80261C8E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01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577FB-8C37-D7DB-5181-0CB38120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1A7CC4-49F6-6101-BC2D-CCEB6F8B6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DD4862-D7EA-100B-E16E-DFA21E44F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596B74-E7A7-CE06-F8A0-3F7F0CF8D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BDD576-A66D-E71F-C439-FABF4238E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479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66B25-13B1-CBB9-6E78-6225B9FE7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EAB628-4B29-F2C7-CAD6-BD64167F5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8F08B2A-B85B-BA2E-8639-DF07BD3B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71D51F-D035-6D93-C4F1-19BDACA1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F35FA2D-B6E1-4824-4A18-41992868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34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1A81CF-B5F1-FAF5-5009-F3D951F8E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44BB73-8183-9F00-0BC4-1A2E7DC2A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F1B3CC0-E8A2-4274-A123-2D4E1C748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DD7055-0C95-534E-3A9E-FB219DA8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728DBD-D412-D70A-4E7B-107EF3F7E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AF5C1F5-72AA-9367-485F-1F52A387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96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2B133-A8A8-84A8-94D8-5308EE8D2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AD4081-D8C5-7172-231B-9066E0A2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473D3B-3C0E-6649-E73E-7383CB46A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11A8160-9931-A2DA-45C3-E1EC0C091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ADC0E2B-FFE5-3612-86A8-9C03C6B777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4864AFE-40A5-4098-896D-6A1E3708B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E920479-FCC0-3A77-E1F4-A94B72D9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A2558F-607E-27EA-90F6-6FC3334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44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59A088-C00D-A2D5-7583-8B0BD5B2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947D40-EDD2-1839-B56E-BA4CE368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C10E24C-7038-6D35-4765-8159A10C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9788FA4-7F84-C052-2BFD-8F3E35E90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337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C49793-85B2-5FA8-271F-A071C738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370642-A4C9-F457-E27D-A849CF3DD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7EB5B0F-FCC7-2986-5285-66C85E64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9216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82D86C-2E73-9BEB-EE69-6ECBAE386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FF9D25-D60B-F72E-AF06-8E63ACE44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C4D9CC-36B5-FBA1-5E32-4CCFDF9E8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A7A1805-84C5-7840-106F-19C3A4C6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57BC9-F773-6A43-A540-D7A2487B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9BBE6BB-01E7-A382-7CA8-BC452F349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13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DBB86B-385B-147C-B3CE-6F9A8ED8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934BD90-BAAA-C9F5-F8F0-E8DD1203B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838E4D-AFF4-A07F-9C37-BCEEDA671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DB5054-CFF9-832E-4BA5-A9DDE2B1A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64D10-511F-4009-5DA2-A7FC10AC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696D37-76AF-15B2-5B00-DA3F2B3A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293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D3DA31-5382-0996-1AFD-4064470C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9777C5-F6CF-3D86-55E1-4D1AF8514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32C09D-47B7-22D5-620C-31FE6BCF7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4EFA-46FF-461C-9EF6-98831D681C0A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874380-9069-E497-6CA8-9F4FF9B93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168C6-7F6E-5E3B-AC32-D07B3DB36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45CED-EF77-48E7-8025-092295B59C2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867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E65D887D-A8B2-38DC-5E73-5307747DA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28171"/>
              </p:ext>
            </p:extLst>
          </p:nvPr>
        </p:nvGraphicFramePr>
        <p:xfrm>
          <a:off x="2032000" y="719666"/>
          <a:ext cx="1098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000">
                  <a:extLst>
                    <a:ext uri="{9D8B030D-6E8A-4147-A177-3AD203B41FA5}">
                      <a16:colId xmlns:a16="http://schemas.microsoft.com/office/drawing/2014/main" val="2661125108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56345985"/>
                    </a:ext>
                  </a:extLst>
                </a:gridCol>
                <a:gridCol w="366000">
                  <a:extLst>
                    <a:ext uri="{9D8B030D-6E8A-4147-A177-3AD203B41FA5}">
                      <a16:colId xmlns:a16="http://schemas.microsoft.com/office/drawing/2014/main" val="107836739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8764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07228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2594234"/>
                  </a:ext>
                </a:extLst>
              </a:tr>
            </a:tbl>
          </a:graphicData>
        </a:graphic>
      </p:graphicFrame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2" name="ZoneTexte 1">
            <a:extLst>
              <a:ext uri="{FF2B5EF4-FFF2-40B4-BE49-F238E27FC236}">
                <a16:creationId xmlns:a16="http://schemas.microsoft.com/office/drawing/2014/main" id="{AB382D97-81DD-B8BC-64B2-5C046A8E1E1F}"/>
              </a:ext>
            </a:extLst>
          </p:cNvPr>
          <p:cNvSpPr txBox="1"/>
          <p:nvPr/>
        </p:nvSpPr>
        <p:spPr>
          <a:xfrm>
            <a:off x="2784144" y="216027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2AF800B-A150-28E1-BE8F-A1EE21987369}"/>
              </a:ext>
            </a:extLst>
          </p:cNvPr>
          <p:cNvSpPr txBox="1"/>
          <p:nvPr/>
        </p:nvSpPr>
        <p:spPr>
          <a:xfrm>
            <a:off x="2402007" y="253354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0890DC74-9775-9173-7160-CC96E7E5A6DA}"/>
              </a:ext>
            </a:extLst>
          </p:cNvPr>
          <p:cNvSpPr txBox="1"/>
          <p:nvPr/>
        </p:nvSpPr>
        <p:spPr>
          <a:xfrm>
            <a:off x="2013047" y="216027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10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5473EE22-85CF-7977-4936-7F69672618D9}"/>
              </a:ext>
            </a:extLst>
          </p:cNvPr>
          <p:cNvSpPr txBox="1"/>
          <p:nvPr/>
        </p:nvSpPr>
        <p:spPr>
          <a:xfrm>
            <a:off x="2013046" y="253682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B7A87129-731E-9CB8-3906-B663593AD4D8}"/>
              </a:ext>
            </a:extLst>
          </p:cNvPr>
          <p:cNvSpPr txBox="1"/>
          <p:nvPr/>
        </p:nvSpPr>
        <p:spPr>
          <a:xfrm>
            <a:off x="2772013" y="253682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14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DB2539DA-F5AE-43FD-39E6-9A55772596CD}"/>
              </a:ext>
            </a:extLst>
          </p:cNvPr>
          <p:cNvSpPr txBox="1"/>
          <p:nvPr/>
        </p:nvSpPr>
        <p:spPr>
          <a:xfrm>
            <a:off x="3136823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E0E484D-AF4D-8830-882B-9E7B3857263A}"/>
              </a:ext>
            </a:extLst>
          </p:cNvPr>
          <p:cNvSpPr txBox="1"/>
          <p:nvPr/>
        </p:nvSpPr>
        <p:spPr>
          <a:xfrm>
            <a:off x="3139857" y="2527558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EEED4B43-FA9C-2178-475A-86551E764E37}"/>
              </a:ext>
            </a:extLst>
          </p:cNvPr>
          <p:cNvSpPr txBox="1"/>
          <p:nvPr/>
        </p:nvSpPr>
        <p:spPr>
          <a:xfrm>
            <a:off x="2402006" y="293347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20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95B8529-C787-85FD-AE58-215D64F51A66}"/>
              </a:ext>
            </a:extLst>
          </p:cNvPr>
          <p:cNvSpPr txBox="1"/>
          <p:nvPr/>
        </p:nvSpPr>
        <p:spPr>
          <a:xfrm>
            <a:off x="2013045" y="292600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3BD8DD3-AE9D-1BA7-B8A3-50F7C9C7D731}"/>
              </a:ext>
            </a:extLst>
          </p:cNvPr>
          <p:cNvSpPr txBox="1"/>
          <p:nvPr/>
        </p:nvSpPr>
        <p:spPr>
          <a:xfrm>
            <a:off x="2013045" y="331648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34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2A0770C1-EEA5-358D-26CD-0D0198BAD503}"/>
              </a:ext>
            </a:extLst>
          </p:cNvPr>
          <p:cNvSpPr txBox="1"/>
          <p:nvPr/>
        </p:nvSpPr>
        <p:spPr>
          <a:xfrm>
            <a:off x="2390252" y="331273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D4C4601A-A085-4A24-1B21-F07E4A737987}"/>
              </a:ext>
            </a:extLst>
          </p:cNvPr>
          <p:cNvSpPr txBox="1"/>
          <p:nvPr/>
        </p:nvSpPr>
        <p:spPr>
          <a:xfrm>
            <a:off x="2390251" y="370058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F36C755D-DB73-C2C9-5E01-CEE12018266C}"/>
              </a:ext>
            </a:extLst>
          </p:cNvPr>
          <p:cNvSpPr txBox="1"/>
          <p:nvPr/>
        </p:nvSpPr>
        <p:spPr>
          <a:xfrm>
            <a:off x="2013044" y="368531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44</a:t>
            </a: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3D38C732-C101-48EC-9040-BE373833860F}"/>
              </a:ext>
            </a:extLst>
          </p:cNvPr>
          <p:cNvSpPr txBox="1"/>
          <p:nvPr/>
        </p:nvSpPr>
        <p:spPr>
          <a:xfrm>
            <a:off x="2784144" y="291216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24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808ED76E-6C8C-FBD2-0770-0242F57679FD}"/>
              </a:ext>
            </a:extLst>
          </p:cNvPr>
          <p:cNvSpPr txBox="1"/>
          <p:nvPr/>
        </p:nvSpPr>
        <p:spPr>
          <a:xfrm>
            <a:off x="2784144" y="330264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34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B6277C0-B6BE-ECB6-C8A2-5B2EF87FB9E5}"/>
              </a:ext>
            </a:extLst>
          </p:cNvPr>
          <p:cNvSpPr txBox="1"/>
          <p:nvPr/>
        </p:nvSpPr>
        <p:spPr>
          <a:xfrm>
            <a:off x="2784143" y="367147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44</a:t>
            </a:r>
          </a:p>
        </p:txBody>
      </p:sp>
      <p:sp>
        <p:nvSpPr>
          <p:cNvPr id="86" name="ZoneTexte 85">
            <a:extLst>
              <a:ext uri="{FF2B5EF4-FFF2-40B4-BE49-F238E27FC236}">
                <a16:creationId xmlns:a16="http://schemas.microsoft.com/office/drawing/2014/main" id="{AF247A75-B0D8-81C5-30B8-5D5DFAC40C6A}"/>
              </a:ext>
            </a:extLst>
          </p:cNvPr>
          <p:cNvSpPr txBox="1"/>
          <p:nvPr/>
        </p:nvSpPr>
        <p:spPr>
          <a:xfrm>
            <a:off x="3136823" y="292600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28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2B21504C-70AC-DD01-1783-5BC2F1E3ECE1}"/>
              </a:ext>
            </a:extLst>
          </p:cNvPr>
          <p:cNvSpPr txBox="1"/>
          <p:nvPr/>
        </p:nvSpPr>
        <p:spPr>
          <a:xfrm>
            <a:off x="3154149" y="330154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38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DE254433-7980-C020-0556-DE16781BA0A4}"/>
              </a:ext>
            </a:extLst>
          </p:cNvPr>
          <p:cNvSpPr txBox="1"/>
          <p:nvPr/>
        </p:nvSpPr>
        <p:spPr>
          <a:xfrm>
            <a:off x="3154149" y="3670345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48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1E5FD168-1C46-6464-15EB-07AD2D0E10ED}"/>
              </a:ext>
            </a:extLst>
          </p:cNvPr>
          <p:cNvSpPr txBox="1"/>
          <p:nvPr/>
        </p:nvSpPr>
        <p:spPr>
          <a:xfrm>
            <a:off x="3501859" y="214584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1A81EDF7-0ACF-0807-2D35-882485FE312B}"/>
              </a:ext>
            </a:extLst>
          </p:cNvPr>
          <p:cNvSpPr txBox="1"/>
          <p:nvPr/>
        </p:nvSpPr>
        <p:spPr>
          <a:xfrm>
            <a:off x="3940216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40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96368D97-8434-85E8-E652-48243630CE9E}"/>
              </a:ext>
            </a:extLst>
          </p:cNvPr>
          <p:cNvSpPr txBox="1"/>
          <p:nvPr/>
        </p:nvSpPr>
        <p:spPr>
          <a:xfrm>
            <a:off x="4292895" y="2145847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50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E16C784E-DEBC-9A3C-CFC9-C76D090BA4A9}"/>
              </a:ext>
            </a:extLst>
          </p:cNvPr>
          <p:cNvSpPr txBox="1"/>
          <p:nvPr/>
        </p:nvSpPr>
        <p:spPr>
          <a:xfrm>
            <a:off x="4702088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750EE822-6A29-457C-E130-78D8AAF1F837}"/>
              </a:ext>
            </a:extLst>
          </p:cNvPr>
          <p:cNvSpPr txBox="1"/>
          <p:nvPr/>
        </p:nvSpPr>
        <p:spPr>
          <a:xfrm>
            <a:off x="5065250" y="2153062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70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D81BC7DA-9978-D2B6-8970-6CAEE86D955E}"/>
              </a:ext>
            </a:extLst>
          </p:cNvPr>
          <p:cNvSpPr txBox="1"/>
          <p:nvPr/>
        </p:nvSpPr>
        <p:spPr>
          <a:xfrm>
            <a:off x="4292895" y="2527558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54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5AD08533-D5EC-E1D8-0240-8A50DD59C92E}"/>
              </a:ext>
            </a:extLst>
          </p:cNvPr>
          <p:cNvSpPr txBox="1"/>
          <p:nvPr/>
        </p:nvSpPr>
        <p:spPr>
          <a:xfrm>
            <a:off x="4679073" y="256170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64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4C7325C7-7324-F206-F05F-D675481AE5B6}"/>
              </a:ext>
            </a:extLst>
          </p:cNvPr>
          <p:cNvSpPr txBox="1"/>
          <p:nvPr/>
        </p:nvSpPr>
        <p:spPr>
          <a:xfrm>
            <a:off x="5084494" y="254048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74</a:t>
            </a:r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960DC824-3613-F6D9-A071-039081AAF2C3}"/>
              </a:ext>
            </a:extLst>
          </p:cNvPr>
          <p:cNvSpPr txBox="1"/>
          <p:nvPr/>
        </p:nvSpPr>
        <p:spPr>
          <a:xfrm>
            <a:off x="4667318" y="2931446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68</a:t>
            </a:r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1ABC918A-1B71-138D-B923-43555BEAE51D}"/>
              </a:ext>
            </a:extLst>
          </p:cNvPr>
          <p:cNvSpPr txBox="1"/>
          <p:nvPr/>
        </p:nvSpPr>
        <p:spPr>
          <a:xfrm>
            <a:off x="5070219" y="2916960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78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52A3BEEE-661B-CC05-78E8-3D63225C12E5}"/>
              </a:ext>
            </a:extLst>
          </p:cNvPr>
          <p:cNvSpPr txBox="1"/>
          <p:nvPr/>
        </p:nvSpPr>
        <p:spPr>
          <a:xfrm>
            <a:off x="4292894" y="293347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58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C3568E9A-C758-4246-AD54-79970E2D03FE}"/>
              </a:ext>
            </a:extLst>
          </p:cNvPr>
          <p:cNvSpPr txBox="1"/>
          <p:nvPr/>
        </p:nvSpPr>
        <p:spPr>
          <a:xfrm>
            <a:off x="3910733" y="2926003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48</a:t>
            </a:r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A26CD84C-73AA-8EEF-17DD-560B71ED7A03}"/>
              </a:ext>
            </a:extLst>
          </p:cNvPr>
          <p:cNvSpPr txBox="1"/>
          <p:nvPr/>
        </p:nvSpPr>
        <p:spPr>
          <a:xfrm>
            <a:off x="5059660" y="3300709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82</a:t>
            </a:r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EEA6E8D-C739-1A99-624E-744477668FB5}"/>
              </a:ext>
            </a:extLst>
          </p:cNvPr>
          <p:cNvSpPr txBox="1"/>
          <p:nvPr/>
        </p:nvSpPr>
        <p:spPr>
          <a:xfrm>
            <a:off x="4303075" y="3300709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62</a:t>
            </a: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99E4676B-4747-85D4-7485-ED25345FA05A}"/>
              </a:ext>
            </a:extLst>
          </p:cNvPr>
          <p:cNvSpPr txBox="1"/>
          <p:nvPr/>
        </p:nvSpPr>
        <p:spPr>
          <a:xfrm>
            <a:off x="3920914" y="3293238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52</a:t>
            </a:r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756C879B-9968-CF4C-5C55-0C120D12FE9C}"/>
              </a:ext>
            </a:extLst>
          </p:cNvPr>
          <p:cNvSpPr txBox="1"/>
          <p:nvPr/>
        </p:nvSpPr>
        <p:spPr>
          <a:xfrm>
            <a:off x="4313571" y="3684471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66</a:t>
            </a:r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1219B3C9-AA43-A426-D949-5DFCE72AFD50}"/>
              </a:ext>
            </a:extLst>
          </p:cNvPr>
          <p:cNvSpPr txBox="1"/>
          <p:nvPr/>
        </p:nvSpPr>
        <p:spPr>
          <a:xfrm>
            <a:off x="4679073" y="3691686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76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3D6554FF-9121-A216-2404-95AADC86A450}"/>
              </a:ext>
            </a:extLst>
          </p:cNvPr>
          <p:cNvSpPr txBox="1"/>
          <p:nvPr/>
        </p:nvSpPr>
        <p:spPr>
          <a:xfrm>
            <a:off x="5059660" y="3684471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86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A1665E20-3EA7-CA1D-D968-72652A4E7200}"/>
              </a:ext>
            </a:extLst>
          </p:cNvPr>
          <p:cNvSpPr txBox="1"/>
          <p:nvPr/>
        </p:nvSpPr>
        <p:spPr>
          <a:xfrm>
            <a:off x="3536285" y="3683254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52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60350D49-726A-C344-D542-AA4D73217009}"/>
              </a:ext>
            </a:extLst>
          </p:cNvPr>
          <p:cNvSpPr txBox="1"/>
          <p:nvPr/>
        </p:nvSpPr>
        <p:spPr>
          <a:xfrm>
            <a:off x="3925360" y="3690436"/>
            <a:ext cx="511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56</a:t>
            </a:r>
          </a:p>
        </p:txBody>
      </p:sp>
    </p:spTree>
    <p:extLst>
      <p:ext uri="{BB962C8B-B14F-4D97-AF65-F5344CB8AC3E}">
        <p14:creationId xmlns:p14="http://schemas.microsoft.com/office/powerpoint/2010/main" val="3598821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659268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70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08368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9572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216921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6120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66314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3713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184631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686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45309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8A80D96-0D7C-694B-06E2-052D5B533C12}"/>
              </a:ext>
            </a:extLst>
          </p:cNvPr>
          <p:cNvGrpSpPr/>
          <p:nvPr/>
        </p:nvGrpSpPr>
        <p:grpSpPr>
          <a:xfrm>
            <a:off x="2733509" y="2142492"/>
            <a:ext cx="511067" cy="427299"/>
            <a:chOff x="4256291" y="2881565"/>
            <a:chExt cx="511067" cy="427299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36DF1B8-064B-33FB-9D24-9FBDB6852B47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68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E7085E8-CCE4-C130-9316-F6CCF11260C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E5169283-0D46-EEE0-6DC2-55C8AF6DA7E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534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411555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8A80D96-0D7C-694B-06E2-052D5B533C12}"/>
              </a:ext>
            </a:extLst>
          </p:cNvPr>
          <p:cNvGrpSpPr/>
          <p:nvPr/>
        </p:nvGrpSpPr>
        <p:grpSpPr>
          <a:xfrm>
            <a:off x="2733509" y="2142492"/>
            <a:ext cx="511067" cy="427299"/>
            <a:chOff x="4256291" y="2881565"/>
            <a:chExt cx="511067" cy="427299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36DF1B8-064B-33FB-9D24-9FBDB6852B47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68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E7085E8-CCE4-C130-9316-F6CCF11260C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E5169283-0D46-EEE0-6DC2-55C8AF6DA7E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482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10139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  <p:grpSp>
        <p:nvGrpSpPr>
          <p:cNvPr id="128" name="Groupe 127">
            <a:extLst>
              <a:ext uri="{FF2B5EF4-FFF2-40B4-BE49-F238E27FC236}">
                <a16:creationId xmlns:a16="http://schemas.microsoft.com/office/drawing/2014/main" id="{F8A4A699-DB78-6EDC-08DA-AEBA3BE59243}"/>
              </a:ext>
            </a:extLst>
          </p:cNvPr>
          <p:cNvGrpSpPr/>
          <p:nvPr/>
        </p:nvGrpSpPr>
        <p:grpSpPr>
          <a:xfrm>
            <a:off x="3486467" y="3636317"/>
            <a:ext cx="511067" cy="427299"/>
            <a:chOff x="4256291" y="2881565"/>
            <a:chExt cx="511067" cy="427299"/>
          </a:xfrm>
        </p:grpSpPr>
        <p:sp>
          <p:nvSpPr>
            <p:cNvPr id="129" name="ZoneTexte 128">
              <a:extLst>
                <a:ext uri="{FF2B5EF4-FFF2-40B4-BE49-F238E27FC236}">
                  <a16:creationId xmlns:a16="http://schemas.microsoft.com/office/drawing/2014/main" id="{D8060EAF-0D0F-6A76-941C-2574E35770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0" name="ZoneTexte 129">
              <a:extLst>
                <a:ext uri="{FF2B5EF4-FFF2-40B4-BE49-F238E27FC236}">
                  <a16:creationId xmlns:a16="http://schemas.microsoft.com/office/drawing/2014/main" id="{4FD8533F-1F48-7B04-5029-E49641B5C21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86</a:t>
              </a:r>
            </a:p>
          </p:txBody>
        </p:sp>
        <p:sp>
          <p:nvSpPr>
            <p:cNvPr id="131" name="ZoneTexte 130">
              <a:extLst>
                <a:ext uri="{FF2B5EF4-FFF2-40B4-BE49-F238E27FC236}">
                  <a16:creationId xmlns:a16="http://schemas.microsoft.com/office/drawing/2014/main" id="{EAD542AB-523D-D54C-0F5E-CCFBF35FB684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32" name="Groupe 131">
            <a:extLst>
              <a:ext uri="{FF2B5EF4-FFF2-40B4-BE49-F238E27FC236}">
                <a16:creationId xmlns:a16="http://schemas.microsoft.com/office/drawing/2014/main" id="{9CD18206-CA5A-EA58-494B-1CCA57298A35}"/>
              </a:ext>
            </a:extLst>
          </p:cNvPr>
          <p:cNvGrpSpPr/>
          <p:nvPr/>
        </p:nvGrpSpPr>
        <p:grpSpPr>
          <a:xfrm>
            <a:off x="4638829" y="2153977"/>
            <a:ext cx="511067" cy="427299"/>
            <a:chOff x="4256291" y="2881565"/>
            <a:chExt cx="511067" cy="427299"/>
          </a:xfrm>
        </p:grpSpPr>
        <p:sp>
          <p:nvSpPr>
            <p:cNvPr id="133" name="ZoneTexte 132">
              <a:extLst>
                <a:ext uri="{FF2B5EF4-FFF2-40B4-BE49-F238E27FC236}">
                  <a16:creationId xmlns:a16="http://schemas.microsoft.com/office/drawing/2014/main" id="{D8CF4FFE-4466-73CA-7901-6C791DF8E89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34" name="ZoneTexte 133">
              <a:extLst>
                <a:ext uri="{FF2B5EF4-FFF2-40B4-BE49-F238E27FC236}">
                  <a16:creationId xmlns:a16="http://schemas.microsoft.com/office/drawing/2014/main" id="{4DB31BAD-E99C-ED66-7DE8-C2833243DDB9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98</a:t>
              </a:r>
            </a:p>
          </p:txBody>
        </p:sp>
        <p:sp>
          <p:nvSpPr>
            <p:cNvPr id="135" name="ZoneTexte 134">
              <a:extLst>
                <a:ext uri="{FF2B5EF4-FFF2-40B4-BE49-F238E27FC236}">
                  <a16:creationId xmlns:a16="http://schemas.microsoft.com/office/drawing/2014/main" id="{66E190D0-9E58-A993-A883-7C335D4EF11E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60</a:t>
              </a:r>
            </a:p>
          </p:txBody>
        </p:sp>
      </p:grpSp>
      <p:grpSp>
        <p:nvGrpSpPr>
          <p:cNvPr id="136" name="Groupe 135">
            <a:extLst>
              <a:ext uri="{FF2B5EF4-FFF2-40B4-BE49-F238E27FC236}">
                <a16:creationId xmlns:a16="http://schemas.microsoft.com/office/drawing/2014/main" id="{43E8B977-6F07-8AAF-D476-6AD683C04ADA}"/>
              </a:ext>
            </a:extLst>
          </p:cNvPr>
          <p:cNvGrpSpPr/>
          <p:nvPr/>
        </p:nvGrpSpPr>
        <p:grpSpPr>
          <a:xfrm>
            <a:off x="4259361" y="2147876"/>
            <a:ext cx="511067" cy="427299"/>
            <a:chOff x="4256291" y="2881565"/>
            <a:chExt cx="511067" cy="427299"/>
          </a:xfrm>
        </p:grpSpPr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EDEF347-643C-93E1-37BB-1CB02BFD13F3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34</a:t>
              </a:r>
            </a:p>
          </p:txBody>
        </p:sp>
        <p:sp>
          <p:nvSpPr>
            <p:cNvPr id="138" name="ZoneTexte 137">
              <a:extLst>
                <a:ext uri="{FF2B5EF4-FFF2-40B4-BE49-F238E27FC236}">
                  <a16:creationId xmlns:a16="http://schemas.microsoft.com/office/drawing/2014/main" id="{068B62F6-4091-59C1-C31A-35763356ED8F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84</a:t>
              </a:r>
            </a:p>
          </p:txBody>
        </p:sp>
        <p:sp>
          <p:nvSpPr>
            <p:cNvPr id="139" name="ZoneTexte 138">
              <a:extLst>
                <a:ext uri="{FF2B5EF4-FFF2-40B4-BE49-F238E27FC236}">
                  <a16:creationId xmlns:a16="http://schemas.microsoft.com/office/drawing/2014/main" id="{BED2FFD4-D259-7BA7-5CE8-5AFC712E8C4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50</a:t>
              </a:r>
            </a:p>
          </p:txBody>
        </p:sp>
      </p:grpSp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126EB1FA-55D0-6EA8-74CF-4D3B3F598769}"/>
              </a:ext>
            </a:extLst>
          </p:cNvPr>
          <p:cNvGrpSpPr/>
          <p:nvPr/>
        </p:nvGrpSpPr>
        <p:grpSpPr>
          <a:xfrm>
            <a:off x="3856274" y="2142492"/>
            <a:ext cx="511067" cy="427299"/>
            <a:chOff x="4256291" y="2881565"/>
            <a:chExt cx="511067" cy="427299"/>
          </a:xfrm>
        </p:grpSpPr>
        <p:sp>
          <p:nvSpPr>
            <p:cNvPr id="141" name="ZoneTexte 140">
              <a:extLst>
                <a:ext uri="{FF2B5EF4-FFF2-40B4-BE49-F238E27FC236}">
                  <a16:creationId xmlns:a16="http://schemas.microsoft.com/office/drawing/2014/main" id="{A7E23EDA-53E5-727B-2251-81282445ECC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38</a:t>
              </a:r>
            </a:p>
          </p:txBody>
        </p:sp>
        <p:sp>
          <p:nvSpPr>
            <p:cNvPr id="142" name="ZoneTexte 141">
              <a:extLst>
                <a:ext uri="{FF2B5EF4-FFF2-40B4-BE49-F238E27FC236}">
                  <a16:creationId xmlns:a16="http://schemas.microsoft.com/office/drawing/2014/main" id="{DC3D8B54-83FA-233D-9D03-2CB5F0E6B62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4E3257A7-E155-B190-4487-36AB2762DB5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40</a:t>
              </a:r>
            </a:p>
          </p:txBody>
        </p:sp>
      </p:grpSp>
      <p:grpSp>
        <p:nvGrpSpPr>
          <p:cNvPr id="144" name="Groupe 143">
            <a:extLst>
              <a:ext uri="{FF2B5EF4-FFF2-40B4-BE49-F238E27FC236}">
                <a16:creationId xmlns:a16="http://schemas.microsoft.com/office/drawing/2014/main" id="{2E9ED521-2A46-0036-4D06-8548C6325691}"/>
              </a:ext>
            </a:extLst>
          </p:cNvPr>
          <p:cNvGrpSpPr/>
          <p:nvPr/>
        </p:nvGrpSpPr>
        <p:grpSpPr>
          <a:xfrm>
            <a:off x="3486467" y="2147876"/>
            <a:ext cx="511067" cy="427299"/>
            <a:chOff x="4256291" y="2881565"/>
            <a:chExt cx="511067" cy="427299"/>
          </a:xfrm>
        </p:grpSpPr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35AD0F9C-82F7-5844-C94A-4296982CA63F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96EEDCEB-CB9B-DF83-F02F-FC8368F480D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8755DFFE-77C2-7653-CEE7-6F64F257626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30</a:t>
              </a:r>
            </a:p>
          </p:txBody>
        </p:sp>
      </p:grpSp>
      <p:grpSp>
        <p:nvGrpSpPr>
          <p:cNvPr id="148" name="Groupe 147">
            <a:extLst>
              <a:ext uri="{FF2B5EF4-FFF2-40B4-BE49-F238E27FC236}">
                <a16:creationId xmlns:a16="http://schemas.microsoft.com/office/drawing/2014/main" id="{4C020D91-E8F7-BC0D-5D8C-CD3B003E1704}"/>
              </a:ext>
            </a:extLst>
          </p:cNvPr>
          <p:cNvGrpSpPr/>
          <p:nvPr/>
        </p:nvGrpSpPr>
        <p:grpSpPr>
          <a:xfrm>
            <a:off x="3109886" y="2146629"/>
            <a:ext cx="511067" cy="427299"/>
            <a:chOff x="4256291" y="2881565"/>
            <a:chExt cx="511067" cy="427299"/>
          </a:xfrm>
        </p:grpSpPr>
        <p:sp>
          <p:nvSpPr>
            <p:cNvPr id="149" name="ZoneTexte 148">
              <a:extLst>
                <a:ext uri="{FF2B5EF4-FFF2-40B4-BE49-F238E27FC236}">
                  <a16:creationId xmlns:a16="http://schemas.microsoft.com/office/drawing/2014/main" id="{36A8AF8E-8F34-B1E1-DCF8-AA252BEC76F8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  <p:sp>
          <p:nvSpPr>
            <p:cNvPr id="150" name="ZoneTexte 149">
              <a:extLst>
                <a:ext uri="{FF2B5EF4-FFF2-40B4-BE49-F238E27FC236}">
                  <a16:creationId xmlns:a16="http://schemas.microsoft.com/office/drawing/2014/main" id="{821D2DBE-928E-7BF5-0EA4-9BF10633ECD3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1" name="ZoneTexte 150">
              <a:extLst>
                <a:ext uri="{FF2B5EF4-FFF2-40B4-BE49-F238E27FC236}">
                  <a16:creationId xmlns:a16="http://schemas.microsoft.com/office/drawing/2014/main" id="{4294C34E-9CD8-1FC2-FFA2-62F160168E9D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</p:grpSp>
      <p:grpSp>
        <p:nvGrpSpPr>
          <p:cNvPr id="152" name="Groupe 151">
            <a:extLst>
              <a:ext uri="{FF2B5EF4-FFF2-40B4-BE49-F238E27FC236}">
                <a16:creationId xmlns:a16="http://schemas.microsoft.com/office/drawing/2014/main" id="{38A80D96-0D7C-694B-06E2-052D5B533C12}"/>
              </a:ext>
            </a:extLst>
          </p:cNvPr>
          <p:cNvGrpSpPr/>
          <p:nvPr/>
        </p:nvGrpSpPr>
        <p:grpSpPr>
          <a:xfrm>
            <a:off x="2733509" y="2142492"/>
            <a:ext cx="511067" cy="427299"/>
            <a:chOff x="4256291" y="2881565"/>
            <a:chExt cx="511067" cy="427299"/>
          </a:xfrm>
        </p:grpSpPr>
        <p:sp>
          <p:nvSpPr>
            <p:cNvPr id="153" name="ZoneTexte 152">
              <a:extLst>
                <a:ext uri="{FF2B5EF4-FFF2-40B4-BE49-F238E27FC236}">
                  <a16:creationId xmlns:a16="http://schemas.microsoft.com/office/drawing/2014/main" id="{D36DF1B8-064B-33FB-9D24-9FBDB6852B47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68</a:t>
              </a:r>
            </a:p>
          </p:txBody>
        </p:sp>
        <p:sp>
          <p:nvSpPr>
            <p:cNvPr id="154" name="ZoneTexte 153">
              <a:extLst>
                <a:ext uri="{FF2B5EF4-FFF2-40B4-BE49-F238E27FC236}">
                  <a16:creationId xmlns:a16="http://schemas.microsoft.com/office/drawing/2014/main" id="{5E7085E8-CCE4-C130-9316-F6CCF11260C8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E5169283-0D46-EEE0-6DC2-55C8AF6DA7E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088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44080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513ABB6-C9C8-07AC-E6FA-6087D0FC5CC5}"/>
              </a:ext>
            </a:extLst>
          </p:cNvPr>
          <p:cNvSpPr txBox="1"/>
          <p:nvPr/>
        </p:nvSpPr>
        <p:spPr>
          <a:xfrm>
            <a:off x="1595578" y="2149126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lA</a:t>
            </a:r>
            <a:endParaRPr lang="fr-FR" dirty="0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AE532F6-EB22-EE4D-07AA-E25EE48FC8CE}"/>
              </a:ext>
            </a:extLst>
          </p:cNvPr>
          <p:cNvSpPr txBox="1"/>
          <p:nvPr/>
        </p:nvSpPr>
        <p:spPr>
          <a:xfrm>
            <a:off x="2417051" y="17909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cA</a:t>
            </a:r>
            <a:endParaRPr lang="fr-FR" dirty="0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19154BC-D082-E6F0-705A-C921F467A936}"/>
              </a:ext>
            </a:extLst>
          </p:cNvPr>
          <p:cNvSpPr txBox="1"/>
          <p:nvPr/>
        </p:nvSpPr>
        <p:spPr>
          <a:xfrm>
            <a:off x="5475650" y="330627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F9F0D7E6-797D-5EF4-CD6C-7B1C7A04755B}"/>
              </a:ext>
            </a:extLst>
          </p:cNvPr>
          <p:cNvSpPr txBox="1"/>
          <p:nvPr/>
        </p:nvSpPr>
        <p:spPr>
          <a:xfrm>
            <a:off x="4744642" y="17909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356235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74352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83248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8582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02399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</p:spTree>
    <p:extLst>
      <p:ext uri="{BB962C8B-B14F-4D97-AF65-F5344CB8AC3E}">
        <p14:creationId xmlns:p14="http://schemas.microsoft.com/office/powerpoint/2010/main" val="3291607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/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59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463980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323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079174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2465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8BBC5FEB-18F5-BB7C-FCC3-EFD3D4015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68527"/>
              </p:ext>
            </p:extLst>
          </p:nvPr>
        </p:nvGraphicFramePr>
        <p:xfrm>
          <a:off x="2032001" y="2160277"/>
          <a:ext cx="3420000" cy="19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000">
                  <a:extLst>
                    <a:ext uri="{9D8B030D-6E8A-4147-A177-3AD203B41FA5}">
                      <a16:colId xmlns:a16="http://schemas.microsoft.com/office/drawing/2014/main" val="51319921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646595249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2435060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794663476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421518376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1074066091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518091127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483949720"/>
                    </a:ext>
                  </a:extLst>
                </a:gridCol>
                <a:gridCol w="380000">
                  <a:extLst>
                    <a:ext uri="{9D8B030D-6E8A-4147-A177-3AD203B41FA5}">
                      <a16:colId xmlns:a16="http://schemas.microsoft.com/office/drawing/2014/main" val="3278525508"/>
                    </a:ext>
                  </a:extLst>
                </a:gridCol>
              </a:tblGrid>
              <a:tr h="38160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992420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9520314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998855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DnDiag">
                      <a:fgClr>
                        <a:schemeClr val="tx1">
                          <a:lumMod val="50000"/>
                          <a:lumOff val="50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8247563"/>
                  </a:ext>
                </a:extLst>
              </a:tr>
              <a:tr h="38160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21183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FFFA9263-F741-4DCF-0356-D0CEFFC39C8D}"/>
              </a:ext>
            </a:extLst>
          </p:cNvPr>
          <p:cNvSpPr txBox="1"/>
          <p:nvPr/>
        </p:nvSpPr>
        <p:spPr>
          <a:xfrm>
            <a:off x="4631407" y="2883243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DA9BB8-F7A9-89D6-82B5-21CB352C698E}"/>
              </a:ext>
            </a:extLst>
          </p:cNvPr>
          <p:cNvSpPr txBox="1"/>
          <p:nvPr/>
        </p:nvSpPr>
        <p:spPr>
          <a:xfrm>
            <a:off x="4456946" y="3639727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66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DCAD3D3-11B6-F13B-19F1-2EFD3A5ACF47}"/>
              </a:ext>
            </a:extLst>
          </p:cNvPr>
          <p:cNvSpPr txBox="1"/>
          <p:nvPr/>
        </p:nvSpPr>
        <p:spPr>
          <a:xfrm>
            <a:off x="4250815" y="3267602"/>
            <a:ext cx="31376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BF9DD93-216D-28EF-67D0-DC3DDCEEB24D}"/>
              </a:ext>
            </a:extLst>
          </p:cNvPr>
          <p:cNvSpPr txBox="1"/>
          <p:nvPr/>
        </p:nvSpPr>
        <p:spPr>
          <a:xfrm>
            <a:off x="5001583" y="3258986"/>
            <a:ext cx="3100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9E3F9D8-A142-45A2-FB76-9882AD8ADED9}"/>
              </a:ext>
            </a:extLst>
          </p:cNvPr>
          <p:cNvSpPr txBox="1"/>
          <p:nvPr/>
        </p:nvSpPr>
        <p:spPr>
          <a:xfrm>
            <a:off x="4255261" y="363972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2871011-4CAB-B287-8E72-CE81CA9A4420}"/>
              </a:ext>
            </a:extLst>
          </p:cNvPr>
          <p:cNvSpPr txBox="1"/>
          <p:nvPr/>
        </p:nvSpPr>
        <p:spPr>
          <a:xfrm>
            <a:off x="5005736" y="3648672"/>
            <a:ext cx="3212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BBEFBEB-15EA-C09A-11D5-0D4688CDE6EC}"/>
              </a:ext>
            </a:extLst>
          </p:cNvPr>
          <p:cNvSpPr txBox="1"/>
          <p:nvPr/>
        </p:nvSpPr>
        <p:spPr>
          <a:xfrm>
            <a:off x="5007182" y="2878869"/>
            <a:ext cx="3631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14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D46DE16-7E24-8589-A7EC-5B0A5E540AAE}"/>
              </a:ext>
            </a:extLst>
          </p:cNvPr>
          <p:cNvSpPr txBox="1"/>
          <p:nvPr/>
        </p:nvSpPr>
        <p:spPr>
          <a:xfrm>
            <a:off x="4845097" y="3639237"/>
            <a:ext cx="3047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76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1242453-78F2-18FF-A9F8-40C5A8404249}"/>
              </a:ext>
            </a:extLst>
          </p:cNvPr>
          <p:cNvSpPr txBox="1"/>
          <p:nvPr/>
        </p:nvSpPr>
        <p:spPr>
          <a:xfrm>
            <a:off x="5231016" y="3646431"/>
            <a:ext cx="3537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86</a:t>
            </a:r>
          </a:p>
        </p:txBody>
      </p: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508E6785-0E48-C384-A124-EED950860791}"/>
              </a:ext>
            </a:extLst>
          </p:cNvPr>
          <p:cNvGrpSpPr/>
          <p:nvPr/>
        </p:nvGrpSpPr>
        <p:grpSpPr>
          <a:xfrm>
            <a:off x="4256291" y="2881565"/>
            <a:ext cx="511067" cy="427299"/>
            <a:chOff x="4256291" y="2881565"/>
            <a:chExt cx="511067" cy="427299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A785CA5F-C585-F769-8BA8-5CE0A93014DC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14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FE05E0C-6649-1271-6879-DFD01BCAA14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208C1FE-94DB-E1A3-E4BC-D2849F403357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58</a:t>
              </a:r>
            </a:p>
          </p:txBody>
        </p:sp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9793E6ED-897D-CFFF-9CBC-A7A94FD28B11}"/>
              </a:ext>
            </a:extLst>
          </p:cNvPr>
          <p:cNvSpPr txBox="1"/>
          <p:nvPr/>
        </p:nvSpPr>
        <p:spPr>
          <a:xfrm>
            <a:off x="5222370" y="2881112"/>
            <a:ext cx="2992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78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F9C344-61A1-ED08-AEA4-858648EA78AC}"/>
              </a:ext>
            </a:extLst>
          </p:cNvPr>
          <p:cNvSpPr txBox="1"/>
          <p:nvPr/>
        </p:nvSpPr>
        <p:spPr>
          <a:xfrm>
            <a:off x="4837477" y="2881112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68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6A3BF93-3036-A505-4FD0-3B816E1EDDFA}"/>
              </a:ext>
            </a:extLst>
          </p:cNvPr>
          <p:cNvSpPr txBox="1"/>
          <p:nvPr/>
        </p:nvSpPr>
        <p:spPr>
          <a:xfrm>
            <a:off x="4626983" y="3639727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10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3B3E652E-4E97-0677-3462-CC278A111238}"/>
              </a:ext>
            </a:extLst>
          </p:cNvPr>
          <p:cNvSpPr txBox="1"/>
          <p:nvPr/>
        </p:nvSpPr>
        <p:spPr>
          <a:xfrm>
            <a:off x="5231016" y="3258986"/>
            <a:ext cx="3100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82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D586F6AA-4B50-EB74-8CB1-6223F7688EDE}"/>
              </a:ext>
            </a:extLst>
          </p:cNvPr>
          <p:cNvSpPr txBox="1"/>
          <p:nvPr/>
        </p:nvSpPr>
        <p:spPr>
          <a:xfrm>
            <a:off x="4456946" y="3267687"/>
            <a:ext cx="315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62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FA6B30B-3F2B-80CF-94C7-600D6F3FDBA6}"/>
              </a:ext>
            </a:extLst>
          </p:cNvPr>
          <p:cNvSpPr txBox="1"/>
          <p:nvPr/>
        </p:nvSpPr>
        <p:spPr>
          <a:xfrm>
            <a:off x="4736453" y="3059696"/>
            <a:ext cx="3402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78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17400BA2-A16A-B6E1-BD17-F6F58A65978B}"/>
              </a:ext>
            </a:extLst>
          </p:cNvPr>
          <p:cNvSpPr txBox="1"/>
          <p:nvPr/>
        </p:nvSpPr>
        <p:spPr>
          <a:xfrm>
            <a:off x="5121344" y="3056217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8D4CF2D-445E-6217-1816-D098AADCF3B0}"/>
              </a:ext>
            </a:extLst>
          </p:cNvPr>
          <p:cNvSpPr txBox="1"/>
          <p:nvPr/>
        </p:nvSpPr>
        <p:spPr>
          <a:xfrm>
            <a:off x="5101049" y="3408859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92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BDF4213-0134-2688-3279-23BA495FDC38}"/>
              </a:ext>
            </a:extLst>
          </p:cNvPr>
          <p:cNvSpPr txBox="1"/>
          <p:nvPr/>
        </p:nvSpPr>
        <p:spPr>
          <a:xfrm>
            <a:off x="5053978" y="3797310"/>
            <a:ext cx="4385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100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F5F5FA1E-CBCF-B0A7-015E-91D4F382F703}"/>
              </a:ext>
            </a:extLst>
          </p:cNvPr>
          <p:cNvSpPr txBox="1"/>
          <p:nvPr/>
        </p:nvSpPr>
        <p:spPr>
          <a:xfrm>
            <a:off x="4743936" y="3803983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86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C3EA1CE6-0797-B410-D5FE-8A187F8ABF7D}"/>
              </a:ext>
            </a:extLst>
          </p:cNvPr>
          <p:cNvSpPr txBox="1"/>
          <p:nvPr/>
        </p:nvSpPr>
        <p:spPr>
          <a:xfrm>
            <a:off x="4355324" y="3802452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80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17CA6F21-C12A-8C77-D72F-67C2FDDA2A93}"/>
              </a:ext>
            </a:extLst>
          </p:cNvPr>
          <p:cNvSpPr txBox="1"/>
          <p:nvPr/>
        </p:nvSpPr>
        <p:spPr>
          <a:xfrm>
            <a:off x="4354851" y="3407320"/>
            <a:ext cx="3844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72</a:t>
            </a:r>
          </a:p>
        </p:txBody>
      </p: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5CDA1A2-D491-DD3D-7B3B-107FA06A421C}"/>
              </a:ext>
            </a:extLst>
          </p:cNvPr>
          <p:cNvGrpSpPr/>
          <p:nvPr/>
        </p:nvGrpSpPr>
        <p:grpSpPr>
          <a:xfrm>
            <a:off x="4250815" y="2500248"/>
            <a:ext cx="511067" cy="427299"/>
            <a:chOff x="4256291" y="2881565"/>
            <a:chExt cx="511067" cy="427299"/>
          </a:xfrm>
        </p:grpSpPr>
        <p:sp>
          <p:nvSpPr>
            <p:cNvPr id="69" name="ZoneTexte 68">
              <a:extLst>
                <a:ext uri="{FF2B5EF4-FFF2-40B4-BE49-F238E27FC236}">
                  <a16:creationId xmlns:a16="http://schemas.microsoft.com/office/drawing/2014/main" id="{9F1C3D0D-34D8-5DD5-D014-48369B837FF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8F40CD3E-5017-3FA6-3BC4-9DFCC4AB1EB6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78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4F422FFC-746D-214C-F098-23AB469411BF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54</a:t>
              </a:r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362B57EF-8AD7-2354-E785-F60EF8F0D682}"/>
              </a:ext>
            </a:extLst>
          </p:cNvPr>
          <p:cNvGrpSpPr/>
          <p:nvPr/>
        </p:nvGrpSpPr>
        <p:grpSpPr>
          <a:xfrm>
            <a:off x="4618933" y="2502162"/>
            <a:ext cx="511067" cy="427299"/>
            <a:chOff x="4256291" y="2881565"/>
            <a:chExt cx="511067" cy="427299"/>
          </a:xfrm>
        </p:grpSpPr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1A52819-0C29-83DE-BB03-F49DBE42AB0E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28</a:t>
              </a:r>
            </a:p>
          </p:txBody>
        </p:sp>
        <p:sp>
          <p:nvSpPr>
            <p:cNvPr id="74" name="ZoneTexte 73">
              <a:extLst>
                <a:ext uri="{FF2B5EF4-FFF2-40B4-BE49-F238E27FC236}">
                  <a16:creationId xmlns:a16="http://schemas.microsoft.com/office/drawing/2014/main" id="{9C9764E8-47D2-79B1-0955-D5DA72E3113C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92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932AEDA8-AF00-1458-89C8-3696D34625D0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64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D870A9D6-CFCF-1BF3-D76A-E62C6F246BB2}"/>
              </a:ext>
            </a:extLst>
          </p:cNvPr>
          <p:cNvGrpSpPr/>
          <p:nvPr/>
        </p:nvGrpSpPr>
        <p:grpSpPr>
          <a:xfrm>
            <a:off x="3861548" y="2881946"/>
            <a:ext cx="511067" cy="427299"/>
            <a:chOff x="4256291" y="2881565"/>
            <a:chExt cx="511067" cy="427299"/>
          </a:xfrm>
        </p:grpSpPr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21E2D306-6410-345F-F829-E3EF0226928B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EFC2E78-77FA-40E5-D6AF-946177818014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79" name="ZoneTexte 78">
              <a:extLst>
                <a:ext uri="{FF2B5EF4-FFF2-40B4-BE49-F238E27FC236}">
                  <a16:creationId xmlns:a16="http://schemas.microsoft.com/office/drawing/2014/main" id="{79AAF3EE-F706-F918-1613-052FB00CBF23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48</a:t>
              </a:r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275BB1FA-BFCD-D5A7-502C-408D4D6751B7}"/>
              </a:ext>
            </a:extLst>
          </p:cNvPr>
          <p:cNvGrpSpPr/>
          <p:nvPr/>
        </p:nvGrpSpPr>
        <p:grpSpPr>
          <a:xfrm>
            <a:off x="3854905" y="3257939"/>
            <a:ext cx="511067" cy="427299"/>
            <a:chOff x="4256291" y="2881565"/>
            <a:chExt cx="511067" cy="427299"/>
          </a:xfrm>
        </p:grpSpPr>
        <p:sp>
          <p:nvSpPr>
            <p:cNvPr id="81" name="ZoneTexte 80">
              <a:extLst>
                <a:ext uri="{FF2B5EF4-FFF2-40B4-BE49-F238E27FC236}">
                  <a16:creationId xmlns:a16="http://schemas.microsoft.com/office/drawing/2014/main" id="{F6767A01-2B07-CAF5-DC7F-145AC28138D5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20</a:t>
              </a:r>
            </a:p>
          </p:txBody>
        </p:sp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A0E0E30D-424F-7A70-5AE5-E18139CEE2BD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72</a:t>
              </a:r>
            </a:p>
          </p:txBody>
        </p:sp>
        <p:sp>
          <p:nvSpPr>
            <p:cNvPr id="123" name="ZoneTexte 122">
              <a:extLst>
                <a:ext uri="{FF2B5EF4-FFF2-40B4-BE49-F238E27FC236}">
                  <a16:creationId xmlns:a16="http://schemas.microsoft.com/office/drawing/2014/main" id="{0828ADC7-740B-209B-7E66-91CB5D6BA692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52</a:t>
              </a:r>
            </a:p>
          </p:txBody>
        </p:sp>
      </p:grp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8B99DC8A-20D0-A09E-970C-4B28BD5C0515}"/>
              </a:ext>
            </a:extLst>
          </p:cNvPr>
          <p:cNvGrpSpPr/>
          <p:nvPr/>
        </p:nvGrpSpPr>
        <p:grpSpPr>
          <a:xfrm>
            <a:off x="3868828" y="3640978"/>
            <a:ext cx="511067" cy="427299"/>
            <a:chOff x="4256291" y="2881565"/>
            <a:chExt cx="511067" cy="427299"/>
          </a:xfrm>
        </p:grpSpPr>
        <p:sp>
          <p:nvSpPr>
            <p:cNvPr id="125" name="ZoneTexte 124">
              <a:extLst>
                <a:ext uri="{FF2B5EF4-FFF2-40B4-BE49-F238E27FC236}">
                  <a16:creationId xmlns:a16="http://schemas.microsoft.com/office/drawing/2014/main" id="{4FA8AFED-73CE-BB97-8882-82A8B229611A}"/>
                </a:ext>
              </a:extLst>
            </p:cNvPr>
            <p:cNvSpPr txBox="1"/>
            <p:nvPr/>
          </p:nvSpPr>
          <p:spPr>
            <a:xfrm>
              <a:off x="4256291" y="2881565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24</a:t>
              </a:r>
            </a:p>
          </p:txBody>
        </p:sp>
        <p:sp>
          <p:nvSpPr>
            <p:cNvPr id="126" name="ZoneTexte 125">
              <a:extLst>
                <a:ext uri="{FF2B5EF4-FFF2-40B4-BE49-F238E27FC236}">
                  <a16:creationId xmlns:a16="http://schemas.microsoft.com/office/drawing/2014/main" id="{449E4DD1-7D21-F163-C966-EC91CA8B525E}"/>
                </a:ext>
              </a:extLst>
            </p:cNvPr>
            <p:cNvSpPr txBox="1"/>
            <p:nvPr/>
          </p:nvSpPr>
          <p:spPr>
            <a:xfrm>
              <a:off x="4354348" y="3054948"/>
              <a:ext cx="320381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/>
                <a:t>80</a:t>
              </a:r>
            </a:p>
          </p:txBody>
        </p:sp>
        <p:sp>
          <p:nvSpPr>
            <p:cNvPr id="127" name="ZoneTexte 126">
              <a:extLst>
                <a:ext uri="{FF2B5EF4-FFF2-40B4-BE49-F238E27FC236}">
                  <a16:creationId xmlns:a16="http://schemas.microsoft.com/office/drawing/2014/main" id="{DF637DDF-8A8C-751D-07DB-740978976E69}"/>
                </a:ext>
              </a:extLst>
            </p:cNvPr>
            <p:cNvSpPr txBox="1"/>
            <p:nvPr/>
          </p:nvSpPr>
          <p:spPr>
            <a:xfrm>
              <a:off x="4461835" y="2883733"/>
              <a:ext cx="3055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900" dirty="0"/>
                <a:t>56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23882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1923</TotalTime>
  <Words>756</Words>
  <Application>Microsoft Macintosh PowerPoint</Application>
  <PresentationFormat>Grand écran</PresentationFormat>
  <Paragraphs>756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Patricia Bessonnat</dc:creator>
  <cp:lastModifiedBy>Emilien  Durif</cp:lastModifiedBy>
  <cp:revision>21</cp:revision>
  <cp:lastPrinted>2022-06-22T08:42:38Z</cp:lastPrinted>
  <dcterms:created xsi:type="dcterms:W3CDTF">2022-06-13T09:02:53Z</dcterms:created>
  <dcterms:modified xsi:type="dcterms:W3CDTF">2022-06-23T14:30:45Z</dcterms:modified>
</cp:coreProperties>
</file>