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0.png"/><Relationship Id="rId5" Type="http://schemas.openxmlformats.org/officeDocument/2006/relationships/image" Target="../media/image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2564904"/>
            <a:ext cx="504056" cy="1008112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691680" y="2564904"/>
            <a:ext cx="0" cy="10081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691680" y="2708920"/>
            <a:ext cx="3600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051720" y="2564904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097187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169195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24850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2051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39252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2464532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536540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260854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68055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75256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824988" y="2570535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2860992" y="2708920"/>
            <a:ext cx="2708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3429000"/>
            <a:ext cx="5524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248508" y="3289746"/>
            <a:ext cx="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8457" y="3356992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241203" y="3284984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418457" y="3429000"/>
            <a:ext cx="7133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244154" y="3573016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4572000" y="2706267"/>
            <a:ext cx="3600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4932040" y="2562251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977507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5049515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5128828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5200836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72844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5344852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416860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5488868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560876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5632884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705308" y="2567882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741312" y="2706267"/>
            <a:ext cx="2708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572000" y="3426347"/>
            <a:ext cx="5524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5128828" y="3287093"/>
            <a:ext cx="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5298777" y="3354339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121523" y="3282331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5298777" y="3426347"/>
            <a:ext cx="7133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124474" y="3570363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012160" y="2562251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562251"/>
                <a:ext cx="720080" cy="1012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213587" y="2192919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87" y="2192919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169195" y="3577778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95" y="3577778"/>
                <a:ext cx="4397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5094658" y="2181872"/>
                <a:ext cx="438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58" y="2181872"/>
                <a:ext cx="43883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5050266" y="3566731"/>
                <a:ext cx="412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66" y="3566731"/>
                <a:ext cx="4123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83"/>
          <p:cNvCxnSpPr/>
          <p:nvPr/>
        </p:nvCxnSpPr>
        <p:spPr>
          <a:xfrm>
            <a:off x="3491880" y="2213136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54" idx="0"/>
          </p:cNvCxnSpPr>
          <p:nvPr/>
        </p:nvCxnSpPr>
        <p:spPr>
          <a:xfrm flipV="1">
            <a:off x="3491880" y="2168860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436130" y="1799528"/>
                <a:ext cx="762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30" y="1799528"/>
                <a:ext cx="76200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7452320" y="2559115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559115"/>
                <a:ext cx="720080" cy="101287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cteur droit 113"/>
          <p:cNvCxnSpPr/>
          <p:nvPr/>
        </p:nvCxnSpPr>
        <p:spPr>
          <a:xfrm>
            <a:off x="7812360" y="2207347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111" idx="0"/>
          </p:cNvCxnSpPr>
          <p:nvPr/>
        </p:nvCxnSpPr>
        <p:spPr>
          <a:xfrm flipV="1">
            <a:off x="7812360" y="2163071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756610" y="1793739"/>
                <a:ext cx="781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0" y="1793739"/>
                <a:ext cx="7814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necteur droit 116"/>
          <p:cNvCxnSpPr/>
          <p:nvPr/>
        </p:nvCxnSpPr>
        <p:spPr>
          <a:xfrm flipH="1">
            <a:off x="3851921" y="2714551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3851921" y="3428999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732241" y="2706266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H="1">
            <a:off x="6732241" y="3433762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V="1">
            <a:off x="7812360" y="3573016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7812360" y="3936063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7756610" y="3522455"/>
                <a:ext cx="729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0" y="3522455"/>
                <a:ext cx="7299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Accolade ouvrante 126"/>
          <p:cNvSpPr/>
          <p:nvPr/>
        </p:nvSpPr>
        <p:spPr>
          <a:xfrm rot="16200000">
            <a:off x="2331491" y="3476177"/>
            <a:ext cx="148749" cy="1451958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>
            <a:off x="3417509" y="3842119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>
            <a:off x="5204435" y="3476177"/>
            <a:ext cx="148749" cy="1451958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>
            <a:off x="6290453" y="3842119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>
            <a:off x="7737988" y="3830415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1983952" y="4276532"/>
                <a:ext cx="8290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Liaison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952" y="4276532"/>
                <a:ext cx="829073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471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3026884" y="4276531"/>
                <a:ext cx="9299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884" y="4276531"/>
                <a:ext cx="929998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1974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4883056" y="4276533"/>
                <a:ext cx="7914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Liaison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56" y="4276533"/>
                <a:ext cx="791499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1538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5925988" y="4276532"/>
                <a:ext cx="8924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88" y="4276532"/>
                <a:ext cx="892425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361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7344219" y="4281222"/>
                <a:ext cx="93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𝑛</m:t>
                    </m:r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219" y="4281222"/>
                <a:ext cx="936282" cy="307777"/>
              </a:xfrm>
              <a:prstGeom prst="rect">
                <a:avLst/>
              </a:prstGeom>
              <a:blipFill rotWithShape="1">
                <a:blip r:embed="rId16"/>
                <a:stretch>
                  <a:fillRect l="-1961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Connecteur droit 136"/>
          <p:cNvCxnSpPr/>
          <p:nvPr/>
        </p:nvCxnSpPr>
        <p:spPr>
          <a:xfrm>
            <a:off x="1691680" y="4869160"/>
            <a:ext cx="6509921" cy="0"/>
          </a:xfrm>
          <a:prstGeom prst="line">
            <a:avLst/>
          </a:prstGeom>
          <a:ln w="19050">
            <a:solidFill>
              <a:schemeClr val="tx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4740462" y="4499828"/>
                <a:ext cx="365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462" y="4499828"/>
                <a:ext cx="36574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83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2564904"/>
            <a:ext cx="504056" cy="1008112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691680" y="2564904"/>
            <a:ext cx="0" cy="10081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691680" y="2708920"/>
            <a:ext cx="3600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051720" y="2564904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097187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169195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24850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2051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39252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2464532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536540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260854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68055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75256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824988" y="2570535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2860992" y="2708920"/>
            <a:ext cx="2708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3429000"/>
            <a:ext cx="5524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248508" y="3289746"/>
            <a:ext cx="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8457" y="3356992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241203" y="3284984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418457" y="3429000"/>
            <a:ext cx="7133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244154" y="3573016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4572000" y="2706267"/>
            <a:ext cx="3600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4932040" y="2562251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977507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5049515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5128828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5200836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72844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5344852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416860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5488868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560876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5632884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705308" y="2567882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741312" y="2706267"/>
            <a:ext cx="2708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572000" y="3426347"/>
            <a:ext cx="5524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5128828" y="3287093"/>
            <a:ext cx="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5298777" y="3354339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121523" y="3282331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5298777" y="3426347"/>
            <a:ext cx="7133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124474" y="3570363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6012160" y="2562251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562251"/>
                <a:ext cx="720080" cy="1012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2213587" y="2192919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87" y="2192919"/>
                <a:ext cx="37093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2169195" y="3577778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95" y="3577778"/>
                <a:ext cx="3506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5094658" y="2181872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58" y="2181872"/>
                <a:ext cx="37093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5050266" y="3566731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66" y="3566731"/>
                <a:ext cx="35067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83"/>
          <p:cNvCxnSpPr/>
          <p:nvPr/>
        </p:nvCxnSpPr>
        <p:spPr>
          <a:xfrm>
            <a:off x="3491880" y="2213136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54" idx="0"/>
          </p:cNvCxnSpPr>
          <p:nvPr/>
        </p:nvCxnSpPr>
        <p:spPr>
          <a:xfrm flipV="1">
            <a:off x="3491880" y="2168860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436130" y="1799528"/>
                <a:ext cx="762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30" y="1799528"/>
                <a:ext cx="76200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/>
              <p:cNvSpPr/>
              <p:nvPr/>
            </p:nvSpPr>
            <p:spPr>
              <a:xfrm>
                <a:off x="7452320" y="2559115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559115"/>
                <a:ext cx="720080" cy="101287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cteur droit 113"/>
          <p:cNvCxnSpPr/>
          <p:nvPr/>
        </p:nvCxnSpPr>
        <p:spPr>
          <a:xfrm>
            <a:off x="7812360" y="2207347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111" idx="0"/>
          </p:cNvCxnSpPr>
          <p:nvPr/>
        </p:nvCxnSpPr>
        <p:spPr>
          <a:xfrm flipV="1">
            <a:off x="7812360" y="2163071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756610" y="1793739"/>
                <a:ext cx="781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0" y="1793739"/>
                <a:ext cx="7814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necteur droit 116"/>
          <p:cNvCxnSpPr/>
          <p:nvPr/>
        </p:nvCxnSpPr>
        <p:spPr>
          <a:xfrm flipH="1">
            <a:off x="3851921" y="2714551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3851921" y="3428999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732241" y="2706266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H="1">
            <a:off x="6732241" y="3433762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V="1">
            <a:off x="7812360" y="3573016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7812360" y="3936063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7756610" y="3522455"/>
                <a:ext cx="729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0" y="3522455"/>
                <a:ext cx="7299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Accolade ouvrante 126"/>
          <p:cNvSpPr/>
          <p:nvPr/>
        </p:nvSpPr>
        <p:spPr>
          <a:xfrm rot="16200000">
            <a:off x="2331491" y="3476177"/>
            <a:ext cx="148749" cy="1451958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>
            <a:off x="3417509" y="3842119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>
            <a:off x="5204435" y="3476177"/>
            <a:ext cx="148749" cy="1451958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>
            <a:off x="6290453" y="3842119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>
            <a:off x="7737988" y="3830415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1983952" y="4276532"/>
                <a:ext cx="8290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Liaison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952" y="4276532"/>
                <a:ext cx="829073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471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3026884" y="4276531"/>
                <a:ext cx="9299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884" y="4276531"/>
                <a:ext cx="929998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1974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4883056" y="4276533"/>
                <a:ext cx="7914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Liaison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56" y="4276533"/>
                <a:ext cx="791499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1538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5925988" y="4276532"/>
                <a:ext cx="8924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88" y="4276532"/>
                <a:ext cx="892425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361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7344219" y="4281222"/>
                <a:ext cx="93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𝑛</m:t>
                    </m:r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219" y="4281222"/>
                <a:ext cx="936282" cy="307777"/>
              </a:xfrm>
              <a:prstGeom prst="rect">
                <a:avLst/>
              </a:prstGeom>
              <a:blipFill rotWithShape="1">
                <a:blip r:embed="rId16"/>
                <a:stretch>
                  <a:fillRect l="-1961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Connecteur droit 136"/>
          <p:cNvCxnSpPr/>
          <p:nvPr/>
        </p:nvCxnSpPr>
        <p:spPr>
          <a:xfrm>
            <a:off x="1691680" y="4869160"/>
            <a:ext cx="6509921" cy="0"/>
          </a:xfrm>
          <a:prstGeom prst="line">
            <a:avLst/>
          </a:prstGeom>
          <a:ln w="19050">
            <a:solidFill>
              <a:schemeClr val="tx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4740462" y="4499828"/>
                <a:ext cx="365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462" y="4499828"/>
                <a:ext cx="36574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2899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Office PowerPoint</Application>
  <PresentationFormat>Affichage à l'écran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5</cp:revision>
  <dcterms:created xsi:type="dcterms:W3CDTF">2015-04-17T09:35:01Z</dcterms:created>
  <dcterms:modified xsi:type="dcterms:W3CDTF">2015-04-17T10:59:20Z</dcterms:modified>
</cp:coreProperties>
</file>