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D6CDE-3606-B35E-932A-0925786D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6EAB-BAB1-68B3-C7BB-6B92D4F4F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0D88B-7FA0-316A-16D4-6286EB0B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F6346-DAEB-0874-7ECE-B67B2F60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C2DCF-A4FE-349F-5E0E-E550D0B0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4F7CB-F56D-4D99-D06C-A380C28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72E98C-F970-CFE5-BDD3-792247EF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202E5-823C-3FE8-1EC0-394AA9B4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D2D3C-51FE-BA27-EC55-08659A81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21528C-C4B6-6461-4FB1-75430F4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646DC4-4CD0-96CD-4CCC-EC90B809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8EADE-0B16-4DB2-04CF-7A8C4C0F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98BC8-CFB3-F506-95AD-E598BC4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127D0-80B5-74A5-5875-16EE86F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F14C7-7469-9CF3-EC15-EB4DB9B4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A82D8-58CF-F1E6-5B1A-08040166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9D510-7D69-AD64-EC0F-C20CFD41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D886F-1F57-3048-C3A7-B08D3DC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14811-7D12-71E3-C203-6CF61320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F5596-666B-4727-FF1D-461BDBE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0D8BA-9837-6B92-9C80-09D8EFDE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5EE21-E559-D2D5-9717-7C6A99C5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0BA0B-D8C9-FED0-D358-49E587A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C6C67F-A9A3-B9F8-B7AB-64F305F7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153B0-0E0F-5BE9-40D4-F2D4C7DF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1A6C-1DC2-4F2A-947C-76E5BD18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52A87-EBF3-C202-A43A-57F1154C9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6BFEC-E27C-9434-EC65-A9FA6686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1D0EF-EDFF-343F-F842-7697A575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7385EF-A8EB-5FD2-811D-A4A68CDD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C66CB-2066-5FA8-38C5-AAA3C89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382A4-1B32-BA84-C511-02B8595E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87364-865B-6429-D52D-5F67F9E9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8D793-9042-E8A6-CA8D-1026B152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A0D343-6EA4-3662-F835-950BDDAC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3C4FE0-BB7E-38B8-D766-0E1E5873B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9ABC90-1EC7-AF4F-57B0-60B4CCC6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977874-C99F-1AF3-160A-8A1E27C2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F1EEC7-9891-043D-D246-B1A692E0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5AE4C-155B-5A52-651D-C5CE1A8E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3F1230-4F2A-577C-B15C-7FD573E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80C25-32B1-7AD0-C6E1-31F5A5B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FA73FE-C317-CEAF-DAD6-E9867E09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645560-1383-ABCF-6FA1-6BD7B8C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2D63D4-7C0B-30A1-40A0-E74F5FA2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5F44F-7AB6-A356-EEB0-E16371C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08F1-5759-4D34-EE7E-A4667A10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E3027-3A15-88B2-1167-3F258D56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12757-6D41-4631-9352-5A79F20A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9FD94-19BA-04BB-80FA-8C3F6968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37FC2-2D77-776E-9D81-9929E182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1138DC-45D6-FC5F-D9E0-AA7318CD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26B88-FE37-5CA7-957A-A01C4EF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8998AE-3D74-5934-81B2-8421BFFDB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585864-DE5E-902A-4E2E-2330B69E8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D67F0-031E-B7D1-222C-10BC77C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026124-2112-5E51-B3CA-ED216F0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D6139-D9FC-0AED-4F68-6424392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7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E3E4BE-2CC6-E752-A4E9-BA5AB67A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4B2786-566A-4382-CBF7-6A2D6561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06D8C-6C0D-3A0F-7BD9-4C6441D34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1657-1ADC-4442-8AD8-47608266796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C8764-DAA0-8281-0DB3-445826424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0F1AD-72BD-F597-FB4C-42997913B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9F3E-0D2A-35B8-B4CC-C55D580A1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5160E9-F1E3-D73E-89BF-61533B500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13889C-0F5C-C740-7DC9-1C1D9DB4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0" y="1502229"/>
            <a:ext cx="7340080" cy="3853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0F85B7-AB6A-C0AE-EEDA-4BA1185444DC}"/>
              </a:ext>
            </a:extLst>
          </p:cNvPr>
          <p:cNvSpPr/>
          <p:nvPr/>
        </p:nvSpPr>
        <p:spPr>
          <a:xfrm>
            <a:off x="6270171" y="3243943"/>
            <a:ext cx="3495869" cy="1915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66D33-094A-225B-3778-47A683BFF6E9}"/>
              </a:ext>
            </a:extLst>
          </p:cNvPr>
          <p:cNvSpPr/>
          <p:nvPr/>
        </p:nvSpPr>
        <p:spPr>
          <a:xfrm>
            <a:off x="2621902" y="2285999"/>
            <a:ext cx="3495869" cy="2873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E345C-2E32-F34E-8AEF-753BD51FA8E1}"/>
              </a:ext>
            </a:extLst>
          </p:cNvPr>
          <p:cNvSpPr/>
          <p:nvPr/>
        </p:nvSpPr>
        <p:spPr>
          <a:xfrm>
            <a:off x="3541853" y="1828799"/>
            <a:ext cx="268147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B3883-C1CB-EA20-A1BA-CBA0057FB9E9}"/>
              </a:ext>
            </a:extLst>
          </p:cNvPr>
          <p:cNvSpPr/>
          <p:nvPr/>
        </p:nvSpPr>
        <p:spPr>
          <a:xfrm>
            <a:off x="4657746" y="1828799"/>
            <a:ext cx="156943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5B471C6-14C8-64E7-47C7-F83B14D8595F}"/>
              </a:ext>
            </a:extLst>
          </p:cNvPr>
          <p:cNvCxnSpPr>
            <a:cxnSpLocks/>
          </p:cNvCxnSpPr>
          <p:nvPr/>
        </p:nvCxnSpPr>
        <p:spPr>
          <a:xfrm flipV="1">
            <a:off x="4343400" y="5159829"/>
            <a:ext cx="0" cy="546027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9D11B1-90F9-9C9D-D7DF-454F4742429F}"/>
              </a:ext>
            </a:extLst>
          </p:cNvPr>
          <p:cNvCxnSpPr>
            <a:cxnSpLocks/>
          </p:cNvCxnSpPr>
          <p:nvPr/>
        </p:nvCxnSpPr>
        <p:spPr>
          <a:xfrm flipV="1">
            <a:off x="8019288" y="5159828"/>
            <a:ext cx="0" cy="546027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D7B3753-5DC9-E938-0C7B-79917FC8A875}"/>
              </a:ext>
            </a:extLst>
          </p:cNvPr>
          <p:cNvCxnSpPr>
            <a:cxnSpLocks/>
          </p:cNvCxnSpPr>
          <p:nvPr/>
        </p:nvCxnSpPr>
        <p:spPr>
          <a:xfrm>
            <a:off x="3663696" y="1271016"/>
            <a:ext cx="0" cy="557783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14B08C9-6BFD-B8E3-FA45-85ABB0F2B645}"/>
              </a:ext>
            </a:extLst>
          </p:cNvPr>
          <p:cNvCxnSpPr>
            <a:cxnSpLocks/>
          </p:cNvCxnSpPr>
          <p:nvPr/>
        </p:nvCxnSpPr>
        <p:spPr>
          <a:xfrm>
            <a:off x="5471160" y="1271016"/>
            <a:ext cx="0" cy="557783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4139228-3F9B-4399-C09E-DDE390B47123}"/>
              </a:ext>
            </a:extLst>
          </p:cNvPr>
          <p:cNvSpPr txBox="1"/>
          <p:nvPr/>
        </p:nvSpPr>
        <p:spPr>
          <a:xfrm>
            <a:off x="2763370" y="5705855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Editeur du corps du programme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9BA6AA-4C64-F045-8149-9D2E7AAACC60}"/>
              </a:ext>
            </a:extLst>
          </p:cNvPr>
          <p:cNvSpPr txBox="1"/>
          <p:nvPr/>
        </p:nvSpPr>
        <p:spPr>
          <a:xfrm>
            <a:off x="2095896" y="911308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Exécution du programme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767F6B-CE3F-E2BF-D647-20D239EA4EFE}"/>
              </a:ext>
            </a:extLst>
          </p:cNvPr>
          <p:cNvSpPr txBox="1"/>
          <p:nvPr/>
        </p:nvSpPr>
        <p:spPr>
          <a:xfrm>
            <a:off x="5471160" y="901683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</a:t>
            </a:r>
            <a:r>
              <a:rPr lang="fr-FR"/>
              <a:t>pour debugger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4A9DDC-5E73-B1D7-1C68-D28A9C6BE3BF}"/>
              </a:ext>
            </a:extLst>
          </p:cNvPr>
          <p:cNvSpPr txBox="1"/>
          <p:nvPr/>
        </p:nvSpPr>
        <p:spPr>
          <a:xfrm>
            <a:off x="6438075" y="5705855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946455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2022-06-15T21:30:40Z</dcterms:created>
  <dcterms:modified xsi:type="dcterms:W3CDTF">2022-08-31T06:11:55Z</dcterms:modified>
</cp:coreProperties>
</file>