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7" r:id="rId4"/>
    <p:sldId id="262" r:id="rId5"/>
    <p:sldId id="265" r:id="rId6"/>
    <p:sldId id="264" r:id="rId7"/>
    <p:sldId id="256" r:id="rId8"/>
    <p:sldId id="261" r:id="rId9"/>
    <p:sldId id="260" r:id="rId10"/>
    <p:sldId id="259" r:id="rId11"/>
    <p:sldId id="257" r:id="rId12"/>
    <p:sldId id="25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24166" y="4174697"/>
            <a:ext cx="2662464" cy="1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18718" y="505161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6" name="Éclair 5"/>
          <p:cNvSpPr/>
          <p:nvPr/>
        </p:nvSpPr>
        <p:spPr>
          <a:xfrm rot="15177192" flipH="1">
            <a:off x="4329726" y="507071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>
            <a:off x="4737813" y="4988734"/>
            <a:ext cx="72000" cy="710164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>
            <a:off x="4735261" y="5793443"/>
            <a:ext cx="72000" cy="545477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08862" y="5658919"/>
            <a:ext cx="153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Entrées analogiques</a:t>
            </a:r>
            <a:endParaRPr lang="fr-FR" dirty="0"/>
          </a:p>
        </p:txBody>
      </p:sp>
      <p:sp>
        <p:nvSpPr>
          <p:cNvPr id="10" name="Éclair 9"/>
          <p:cNvSpPr/>
          <p:nvPr/>
        </p:nvSpPr>
        <p:spPr>
          <a:xfrm rot="15177192" flipH="1">
            <a:off x="4329725" y="5767551"/>
            <a:ext cx="294375" cy="429069"/>
          </a:xfrm>
          <a:prstGeom prst="lightningBol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flipH="1">
            <a:off x="6710834" y="4861532"/>
            <a:ext cx="142455" cy="1477388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clair 11"/>
          <p:cNvSpPr/>
          <p:nvPr/>
        </p:nvSpPr>
        <p:spPr>
          <a:xfrm rot="6422808">
            <a:off x="7044805" y="5245618"/>
            <a:ext cx="294375" cy="429069"/>
          </a:xfrm>
          <a:prstGeom prst="lightningBol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clair 12"/>
          <p:cNvSpPr/>
          <p:nvPr/>
        </p:nvSpPr>
        <p:spPr>
          <a:xfrm rot="15177192" flipH="1">
            <a:off x="7007579" y="5506541"/>
            <a:ext cx="294375" cy="429069"/>
          </a:xfrm>
          <a:prstGeom prst="lightningBol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423728" y="5052567"/>
            <a:ext cx="131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Entrées numériques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428994" y="5666261"/>
            <a:ext cx="140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Sorties</a:t>
            </a:r>
          </a:p>
          <a:p>
            <a:r>
              <a:rPr lang="fr-FR" kern="0" dirty="0" smtClean="0">
                <a:solidFill>
                  <a:prstClr val="black"/>
                </a:solidFill>
              </a:rPr>
              <a:t>numériques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5650" y="442726"/>
            <a:ext cx="3505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Potentiomètre rotatif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Capteur ultrason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Capteur de température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Capteur d’intensité lumineuse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Accéléromètre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Capteur d’effort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Codeur absolu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Bouton poussoir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Clavier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Souris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853289" y="442726"/>
            <a:ext cx="219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Led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0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bas 4"/>
          <p:cNvSpPr/>
          <p:nvPr/>
        </p:nvSpPr>
        <p:spPr>
          <a:xfrm>
            <a:off x="9461606" y="3585003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08981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521823"/>
            <a:ext cx="6473690" cy="110697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257" y="908720"/>
            <a:ext cx="1620000" cy="471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438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43897"/>
            <a:ext cx="484465" cy="62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255771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255771"/>
            <a:ext cx="0" cy="58354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430525"/>
            <a:ext cx="0" cy="1836655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107172" y="430525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V="1">
            <a:off x="107172" y="430525"/>
            <a:ext cx="0" cy="61312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2943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58617" y="399057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76079" y="3725845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22854" y="52182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9677" y="395543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46164" y="349312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Éclair 70"/>
          <p:cNvSpPr/>
          <p:nvPr/>
        </p:nvSpPr>
        <p:spPr>
          <a:xfrm rot="15177192" flipH="1">
            <a:off x="1360703" y="3418078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7161" y="430525"/>
            <a:ext cx="6668285" cy="478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893088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		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399057"/>
            <a:ext cx="6473690" cy="122974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Capteurs de vitesse, de lumière, de pluie , pédales …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Unité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traitement et de stockage et de commande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4257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Voyants,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alertes tableau de bord …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Batterie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ONDULEUR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450078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Transmission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Déplacer un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véhicule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3613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36138"/>
            <a:ext cx="484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132327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3779912" y="1555687"/>
            <a:ext cx="0" cy="29177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260648"/>
            <a:ext cx="0" cy="200653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96967" y="260648"/>
            <a:ext cx="820545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H="1" flipV="1">
            <a:off x="96982" y="263236"/>
            <a:ext cx="0" cy="78041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83768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45776" y="-17962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22854" y="52182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arrêté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9677" y="4160268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déplacement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1" y="2911980"/>
            <a:ext cx="1144341" cy="6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29" y="2873385"/>
            <a:ext cx="1227856" cy="111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vers le bas 4"/>
          <p:cNvSpPr/>
          <p:nvPr/>
        </p:nvSpPr>
        <p:spPr>
          <a:xfrm>
            <a:off x="9461606" y="3585002"/>
            <a:ext cx="405180" cy="57526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8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142" y="1218842"/>
            <a:ext cx="4935788" cy="398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893088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		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188641"/>
            <a:ext cx="6473690" cy="14401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295275"/>
            <a:ext cx="1620000" cy="123991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Capteur ultra 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Capteur de position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295275"/>
            <a:ext cx="1620000" cy="123991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Traiter,  convertir et stocker les informations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4257" y="737086"/>
            <a:ext cx="1620000" cy="51868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Tout ou rien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450078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6"/>
            <a:ext cx="1620000" cy="1378745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Réducteur et poulie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Déplacer un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robot explorateur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2213482" y="9152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4324285" y="980728"/>
            <a:ext cx="47997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137056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137056"/>
            <a:ext cx="0" cy="70226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44624"/>
            <a:ext cx="0" cy="222255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96967" y="44624"/>
            <a:ext cx="820545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H="1" flipV="1">
            <a:off x="96967" y="44624"/>
            <a:ext cx="15" cy="99902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2943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45776" y="-17962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95503" y="39836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Robot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« perdu » dans un espace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9677" y="4160268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Robot découvrant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son environnement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9461606" y="3585002"/>
            <a:ext cx="405180" cy="57526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90" y="2962212"/>
            <a:ext cx="1625651" cy="97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9536" y="2810565"/>
            <a:ext cx="669441" cy="123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15180" y="2205299"/>
            <a:ext cx="288119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54975" y="2284855"/>
            <a:ext cx="2704091" cy="203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55975" y="2511948"/>
            <a:ext cx="28803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6" idx="3"/>
          </p:cNvCxnSpPr>
          <p:nvPr/>
        </p:nvCxnSpPr>
        <p:spPr>
          <a:xfrm flipH="1">
            <a:off x="4644008" y="2583956"/>
            <a:ext cx="129614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5940152" y="2439852"/>
            <a:ext cx="45338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0535" y="3285554"/>
            <a:ext cx="269577" cy="143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5562773" y="3357276"/>
            <a:ext cx="37737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940152" y="3212800"/>
            <a:ext cx="936104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11~ PWMB</a:t>
            </a:r>
          </a:p>
        </p:txBody>
      </p:sp>
    </p:spTree>
    <p:extLst>
      <p:ext uri="{BB962C8B-B14F-4D97-AF65-F5344CB8AC3E}">
        <p14:creationId xmlns:p14="http://schemas.microsoft.com/office/powerpoint/2010/main" val="20607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89752" y="2267179"/>
            <a:ext cx="7073288" cy="1737885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		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188641"/>
            <a:ext cx="4974336" cy="14401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295275"/>
            <a:ext cx="1620000" cy="123991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Capteur ultra 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Capteur de position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295275"/>
            <a:ext cx="1620000" cy="123991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noProof="0" dirty="0" smtClean="0">
                <a:solidFill>
                  <a:prstClr val="black"/>
                </a:solidFill>
                <a:latin typeface="Calibri"/>
              </a:rPr>
              <a:t>Traiter – Carte Arduino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6"/>
            <a:ext cx="1620000" cy="1208735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Carte </a:t>
            </a:r>
            <a:r>
              <a:rPr kumimoji="0" lang="fr-FR" sz="1400" b="1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Shield</a:t>
            </a:r>
            <a:endParaRPr kumimoji="0" lang="fr-FR" sz="14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094742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2213482" y="9152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4324285" y="889522"/>
            <a:ext cx="128997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4324285" y="1255771"/>
            <a:ext cx="272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2142358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598995" y="1255771"/>
            <a:ext cx="0" cy="57777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3419872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6397" y="1178405"/>
            <a:ext cx="1042011" cy="39075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err="1" smtClean="0">
                <a:solidFill>
                  <a:srgbClr val="00B0F0"/>
                </a:solidFill>
                <a:latin typeface="Calibri"/>
              </a:rPr>
              <a:t>mBlock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9536" y="2578796"/>
            <a:ext cx="669441" cy="123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11" y="188642"/>
            <a:ext cx="715584" cy="98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84" y="567261"/>
            <a:ext cx="1232004" cy="86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38" y="2910322"/>
            <a:ext cx="982896" cy="73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4" y="2910322"/>
            <a:ext cx="1173516" cy="62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17" y="613114"/>
            <a:ext cx="820330" cy="92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4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1062" y="2877604"/>
            <a:ext cx="4036056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305493" y="438405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40" name="Éclair 39"/>
          <p:cNvSpPr/>
          <p:nvPr/>
        </p:nvSpPr>
        <p:spPr>
          <a:xfrm rot="15177192" flipH="1">
            <a:off x="2351052" y="435418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/>
          <p:cNvSpPr/>
          <p:nvPr/>
        </p:nvSpPr>
        <p:spPr>
          <a:xfrm>
            <a:off x="2843808" y="4149080"/>
            <a:ext cx="140895" cy="1008112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ccolade ouvrante 41"/>
          <p:cNvSpPr/>
          <p:nvPr/>
        </p:nvSpPr>
        <p:spPr>
          <a:xfrm>
            <a:off x="2836284" y="5309592"/>
            <a:ext cx="140895" cy="783704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305493" y="5378278"/>
            <a:ext cx="153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Entrées analogiques</a:t>
            </a:r>
            <a:endParaRPr lang="fr-FR" dirty="0"/>
          </a:p>
        </p:txBody>
      </p:sp>
      <p:sp>
        <p:nvSpPr>
          <p:cNvPr id="45" name="Éclair 44"/>
          <p:cNvSpPr/>
          <p:nvPr/>
        </p:nvSpPr>
        <p:spPr>
          <a:xfrm rot="15177192" flipH="1">
            <a:off x="2351053" y="5434302"/>
            <a:ext cx="294375" cy="429069"/>
          </a:xfrm>
          <a:prstGeom prst="lightningBol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ccolade ouvrante 45"/>
          <p:cNvSpPr/>
          <p:nvPr/>
        </p:nvSpPr>
        <p:spPr>
          <a:xfrm flipH="1">
            <a:off x="5879090" y="4149080"/>
            <a:ext cx="140895" cy="1944216"/>
          </a:xfrm>
          <a:prstGeom prst="leftBrace">
            <a:avLst>
              <a:gd name="adj1" fmla="val 72038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/>
          <p:cNvSpPr/>
          <p:nvPr/>
        </p:nvSpPr>
        <p:spPr>
          <a:xfrm rot="6422808">
            <a:off x="6225013" y="4761406"/>
            <a:ext cx="294375" cy="429069"/>
          </a:xfrm>
          <a:prstGeom prst="lightningBol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clair 47"/>
          <p:cNvSpPr/>
          <p:nvPr/>
        </p:nvSpPr>
        <p:spPr>
          <a:xfrm rot="15177192" flipH="1">
            <a:off x="6153005" y="5052221"/>
            <a:ext cx="294375" cy="429069"/>
          </a:xfrm>
          <a:prstGeom prst="lightningBol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6569511" y="4474856"/>
            <a:ext cx="131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Entrées numériques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6620458" y="5145319"/>
            <a:ext cx="140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Sorties</a:t>
            </a:r>
          </a:p>
          <a:p>
            <a:r>
              <a:rPr lang="fr-FR" kern="0" dirty="0" smtClean="0">
                <a:solidFill>
                  <a:prstClr val="black"/>
                </a:solidFill>
              </a:rPr>
              <a:t>numériques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4716016" y="3861048"/>
            <a:ext cx="58189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5291245" y="3861048"/>
            <a:ext cx="81784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6108532" y="3716944"/>
            <a:ext cx="141082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Sortie Leds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78768" y="2781016"/>
            <a:ext cx="386255" cy="40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>
            <a:stCxn id="55" idx="3"/>
          </p:cNvCxnSpPr>
          <p:nvPr/>
        </p:nvCxnSpPr>
        <p:spPr>
          <a:xfrm flipV="1">
            <a:off x="5865023" y="2983695"/>
            <a:ext cx="243509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6108532" y="2810304"/>
            <a:ext cx="936494" cy="3467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poussoir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099060" y="208938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66" name="Éclair 65"/>
          <p:cNvSpPr/>
          <p:nvPr/>
        </p:nvSpPr>
        <p:spPr>
          <a:xfrm rot="17100000" flipH="1">
            <a:off x="3075311" y="2110603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 rot="16200000">
            <a:off x="4775888" y="1716497"/>
            <a:ext cx="465450" cy="585192"/>
            <a:chOff x="6082753" y="1109161"/>
            <a:chExt cx="465450" cy="585192"/>
          </a:xfrm>
        </p:grpSpPr>
        <p:sp>
          <p:nvSpPr>
            <p:cNvPr id="67" name="Éclair 66"/>
            <p:cNvSpPr/>
            <p:nvPr/>
          </p:nvSpPr>
          <p:spPr>
            <a:xfrm rot="6422808">
              <a:off x="6186481" y="1041814"/>
              <a:ext cx="294375" cy="429069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Éclair 67"/>
            <p:cNvSpPr/>
            <p:nvPr/>
          </p:nvSpPr>
          <p:spPr>
            <a:xfrm rot="15177192" flipH="1">
              <a:off x="6150100" y="1332631"/>
              <a:ext cx="294375" cy="429069"/>
            </a:xfrm>
            <a:prstGeom prst="lightningBol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4064385" y="1165293"/>
            <a:ext cx="188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kern="0" dirty="0" smtClean="0">
                <a:solidFill>
                  <a:prstClr val="black"/>
                </a:solidFill>
              </a:rPr>
              <a:t>Communication USB avec 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2000" y="889522"/>
            <a:ext cx="1620000" cy="154966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noProof="0" dirty="0" smtClean="0">
                <a:solidFill>
                  <a:prstClr val="black"/>
                </a:solidFill>
                <a:latin typeface="Calibri"/>
              </a:rPr>
              <a:t>Robot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278642" y="1340856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883525" y="1788250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Trajectoire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25" y="1196752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Capteur ultra son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8145" y="1124744"/>
            <a:ext cx="1008111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Moteurs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8145" y="1412952"/>
            <a:ext cx="864095" cy="36328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Sons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5" y="1851320"/>
            <a:ext cx="864096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Leds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278642" y="1932354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>
          <a:xfrm>
            <a:off x="5382000" y="126884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>
          <a:xfrm>
            <a:off x="5378713" y="165429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>
          <a:xfrm>
            <a:off x="5381834" y="2039736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93" y="1159336"/>
            <a:ext cx="1451814" cy="11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717839" y="1492501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Capteur de position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278642" y="163660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83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2000" y="889522"/>
            <a:ext cx="1620000" cy="196341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noProof="0" dirty="0" err="1" smtClean="0">
                <a:solidFill>
                  <a:prstClr val="black"/>
                </a:solidFill>
                <a:latin typeface="Calibri"/>
              </a:rPr>
              <a:t>iPad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278642" y="1012199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883525" y="1459593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« Home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25" y="868095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Écran tactile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83525" y="2051091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Réglage volume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7839" y="2346840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« On – Off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17839" y="2642588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sourdine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8145" y="1311293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Écran tactile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8145" y="1674581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Enceintes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8144" y="2037869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Écouteurs 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278642" y="16036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3" name="Connecteur droit avec flèche 22"/>
          <p:cNvCxnSpPr/>
          <p:nvPr/>
        </p:nvCxnSpPr>
        <p:spPr>
          <a:xfrm>
            <a:off x="3278642" y="219519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4" name="Connecteur droit avec flèche 23"/>
          <p:cNvCxnSpPr/>
          <p:nvPr/>
        </p:nvCxnSpPr>
        <p:spPr>
          <a:xfrm>
            <a:off x="3278642" y="2490944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/>
          <p:cNvCxnSpPr/>
          <p:nvPr/>
        </p:nvCxnSpPr>
        <p:spPr>
          <a:xfrm>
            <a:off x="3278642" y="278669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>
          <a:xfrm>
            <a:off x="5382000" y="14553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>
          <a:xfrm>
            <a:off x="5406379" y="184084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>
          <a:xfrm>
            <a:off x="5430758" y="222628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1717839" y="1163844"/>
            <a:ext cx="1560803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Micro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278642" y="130794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883525" y="1755342"/>
            <a:ext cx="1395117" cy="28820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Caméra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278642" y="1899446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tailEnd type="arrow"/>
          </a:ln>
          <a:effectLst/>
        </p:spPr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11323"/>
            <a:ext cx="1152128" cy="1407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000" y="889522"/>
            <a:ext cx="1620000" cy="7825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Acquérir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Potentiomètre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rotatif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538200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868310" y="1052738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Information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Ouvert ou fermé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27569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1907704" y="1052737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Bouton poussoir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42" y="1729974"/>
            <a:ext cx="103691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7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000" y="889522"/>
            <a:ext cx="1620000" cy="7825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Acquérir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Potentiomètre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rotatif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538200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868310" y="1052738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Tension (Volts)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27569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1880739" y="1052737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Position angulaire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(radians,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degrés)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699793" y="1755712"/>
            <a:ext cx="472814" cy="97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55712"/>
            <a:ext cx="821574" cy="92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55712"/>
            <a:ext cx="846761" cy="91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7" y="1624472"/>
            <a:ext cx="1733005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000" y="889522"/>
            <a:ext cx="1620000" cy="7825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Acquérir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Clavier</a:t>
            </a:r>
          </a:p>
        </p:txBody>
      </p: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538200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868310" y="1052738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Information numérique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(codée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binaire)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275690" y="1280815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2195736" y="1052737"/>
            <a:ext cx="1395117" cy="4561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schemeClr val="accent5">
                    <a:lumMod val="50000"/>
                  </a:schemeClr>
                </a:solidFill>
                <a:latin typeface="Calibri"/>
              </a:rPr>
              <a:t>Touche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00" y="1809656"/>
            <a:ext cx="1620000" cy="10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023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279</Words>
  <Application>Microsoft Office PowerPoint</Application>
  <PresentationFormat>Affichage à l'écran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2016-01-29T18:35:56Z</dcterms:created>
  <dcterms:modified xsi:type="dcterms:W3CDTF">2016-03-19T17:26:20Z</dcterms:modified>
</cp:coreProperties>
</file>