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9" r:id="rId3"/>
    <p:sldId id="270" r:id="rId4"/>
    <p:sldId id="272" r:id="rId5"/>
    <p:sldId id="27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796D-DB5A-464D-8182-6F0E2B4044E0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62C8-99B7-4C42-BF9A-D7C5D2A4D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6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295" y="694437"/>
            <a:ext cx="91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Scratch permet de tracer des figures.  La séquence d’instructions suivante permet de tracer un carré.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-1" y="-2738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Tracer des figures avec scratch – Introduction des boucles « pour » et des opérations.</a:t>
            </a:r>
            <a:endParaRPr lang="fr-FR" sz="2400" b="1" dirty="0"/>
          </a:p>
        </p:txBody>
      </p:sp>
      <p:grpSp>
        <p:nvGrpSpPr>
          <p:cNvPr id="51" name="Groupe 50"/>
          <p:cNvGrpSpPr/>
          <p:nvPr/>
        </p:nvGrpSpPr>
        <p:grpSpPr>
          <a:xfrm>
            <a:off x="467544" y="1241012"/>
            <a:ext cx="4824536" cy="3124092"/>
            <a:chOff x="467544" y="908720"/>
            <a:chExt cx="4824536" cy="3124092"/>
          </a:xfrm>
        </p:grpSpPr>
        <p:sp>
          <p:nvSpPr>
            <p:cNvPr id="38" name="ZoneTexte 37"/>
            <p:cNvSpPr txBox="1"/>
            <p:nvPr/>
          </p:nvSpPr>
          <p:spPr>
            <a:xfrm>
              <a:off x="3106930" y="1014512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Lancer le programme.</a:t>
              </a:r>
              <a:endParaRPr lang="fr-FR" sz="12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106930" y="1220934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Effacer la figure</a:t>
              </a:r>
              <a:endParaRPr lang="fr-FR" sz="12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106930" y="1456530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Positionner le stylo</a:t>
              </a:r>
              <a:endParaRPr lang="fr-FR" sz="12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106930" y="1642074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Choisir la couleur</a:t>
              </a:r>
              <a:endParaRPr lang="fr-FR" sz="12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3106930" y="1869139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Commencer à écrire</a:t>
              </a:r>
              <a:endParaRPr lang="fr-FR" sz="1200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3106930" y="3755813"/>
              <a:ext cx="218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smtClean="0"/>
                <a:t>Finir d’écrire</a:t>
              </a:r>
              <a:endParaRPr lang="fr-FR" sz="1200" dirty="0"/>
            </a:p>
          </p:txBody>
        </p:sp>
        <p:grpSp>
          <p:nvGrpSpPr>
            <p:cNvPr id="50" name="Groupe 49"/>
            <p:cNvGrpSpPr/>
            <p:nvPr/>
          </p:nvGrpSpPr>
          <p:grpSpPr>
            <a:xfrm>
              <a:off x="467544" y="908720"/>
              <a:ext cx="4439586" cy="3114675"/>
              <a:chOff x="467544" y="908720"/>
              <a:chExt cx="4439586" cy="3114675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908720"/>
                <a:ext cx="2009775" cy="3114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" name="Connecteur droit avec flèche 10"/>
              <p:cNvCxnSpPr>
                <a:stCxn id="38" idx="1"/>
              </p:cNvCxnSpPr>
              <p:nvPr/>
            </p:nvCxnSpPr>
            <p:spPr>
              <a:xfrm flipH="1">
                <a:off x="1547666" y="1153012"/>
                <a:ext cx="1559264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3106930" y="2572732"/>
                <a:ext cx="18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200" dirty="0" smtClean="0"/>
                  <a:t>Avancer successivement de 80 pixels et tourner de 90°.</a:t>
                </a:r>
                <a:endParaRPr lang="fr-FR" sz="1200" dirty="0"/>
              </a:p>
            </p:txBody>
          </p:sp>
          <p:cxnSp>
            <p:nvCxnSpPr>
              <p:cNvPr id="44" name="Connecteur droit avec flèche 43"/>
              <p:cNvCxnSpPr>
                <a:stCxn id="39" idx="1"/>
              </p:cNvCxnSpPr>
              <p:nvPr/>
            </p:nvCxnSpPr>
            <p:spPr>
              <a:xfrm flipH="1">
                <a:off x="1259632" y="1359434"/>
                <a:ext cx="184729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>
                <a:stCxn id="40" idx="1"/>
              </p:cNvCxnSpPr>
              <p:nvPr/>
            </p:nvCxnSpPr>
            <p:spPr>
              <a:xfrm flipH="1" flipV="1">
                <a:off x="1907704" y="1592618"/>
                <a:ext cx="1199226" cy="241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/>
              <p:cNvCxnSpPr>
                <a:stCxn id="41" idx="1"/>
              </p:cNvCxnSpPr>
              <p:nvPr/>
            </p:nvCxnSpPr>
            <p:spPr>
              <a:xfrm flipH="1">
                <a:off x="2477320" y="1780574"/>
                <a:ext cx="62961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avec flèche 48"/>
              <p:cNvCxnSpPr>
                <a:stCxn id="42" idx="1"/>
              </p:cNvCxnSpPr>
              <p:nvPr/>
            </p:nvCxnSpPr>
            <p:spPr>
              <a:xfrm flipH="1">
                <a:off x="2123728" y="2007639"/>
                <a:ext cx="983202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Accolade fermante 30"/>
              <p:cNvSpPr/>
              <p:nvPr/>
            </p:nvSpPr>
            <p:spPr>
              <a:xfrm>
                <a:off x="2985207" y="2126608"/>
                <a:ext cx="131561" cy="1656915"/>
              </a:xfrm>
              <a:prstGeom prst="rightBrace">
                <a:avLst>
                  <a:gd name="adj1" fmla="val 57978"/>
                  <a:gd name="adj2" fmla="val 50000"/>
                </a:avLst>
              </a:prstGeom>
              <a:ln w="28575">
                <a:solidFill>
                  <a:srgbClr val="00B05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" name="Connecteur droit avec flèche 53"/>
              <p:cNvCxnSpPr>
                <a:stCxn id="53" idx="1"/>
              </p:cNvCxnSpPr>
              <p:nvPr/>
            </p:nvCxnSpPr>
            <p:spPr>
              <a:xfrm flipH="1" flipV="1">
                <a:off x="1472432" y="3893043"/>
                <a:ext cx="1634498" cy="127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ZoneTexte 64"/>
          <p:cNvSpPr txBox="1"/>
          <p:nvPr/>
        </p:nvSpPr>
        <p:spPr>
          <a:xfrm>
            <a:off x="295" y="4372739"/>
            <a:ext cx="52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Quelle est la différence entre la solution initiale et les solutions proposées ?</a:t>
            </a:r>
            <a:endParaRPr lang="fr-FR" dirty="0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28696"/>
            <a:ext cx="1689612" cy="165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41" y="4993496"/>
            <a:ext cx="1571568" cy="172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14" y="4991308"/>
            <a:ext cx="1655771" cy="17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868144" y="1402302"/>
            <a:ext cx="3096344" cy="54110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868144" y="1788822"/>
            <a:ext cx="308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Les solutions permettent toutes les 4 de réaliser un carré. </a:t>
            </a:r>
          </a:p>
          <a:p>
            <a:pPr algn="just"/>
            <a:r>
              <a:rPr lang="fr-FR" dirty="0" smtClean="0"/>
              <a:t>Dans le cas de « répéter indéfiniment » scratch tourne en rond. 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second cas est équivalent à l’exemple initial. 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troisième cas est équivalent à l’exemple initial, mais va permettre d’être modulable si on souhaite changer le nombre de cotés du polygone.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295" y="450537"/>
            <a:ext cx="91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 code suivant permet de tracer un carré. On cherche à le modifier pour changer le nombre de cotés du polygone. 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0" y="-111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Tracer des figures avec scratch – Introduction des variables </a:t>
            </a:r>
            <a:endParaRPr lang="fr-FR" sz="24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295" y="3034397"/>
            <a:ext cx="52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On souhaite réaliser un pentagone. Indiquer les différences entre les deux programmes. </a:t>
            </a:r>
            <a:endParaRPr lang="fr-FR" dirty="0"/>
          </a:p>
        </p:txBody>
      </p: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5" y="1120134"/>
            <a:ext cx="1655771" cy="17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868144" y="1402302"/>
            <a:ext cx="3096344" cy="54110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868144" y="1788822"/>
            <a:ext cx="308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 premier cas est une adaptation directe de l’exemple donné. 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second exemple introduit la notion de variable. 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variable est appelée </a:t>
            </a:r>
            <a:r>
              <a:rPr lang="fr-FR" dirty="0" err="1" smtClean="0"/>
              <a:t>Nb_cotes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1" y="3862560"/>
            <a:ext cx="21621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80728"/>
            <a:ext cx="2667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2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295" y="450537"/>
            <a:ext cx="914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On souhaite tracer successivement des </a:t>
            </a:r>
            <a:r>
              <a:rPr lang="fr-FR" dirty="0" err="1" smtClean="0"/>
              <a:t>polyédres</a:t>
            </a:r>
            <a:r>
              <a:rPr lang="fr-FR" dirty="0" smtClean="0"/>
              <a:t> à 3, 4, 5, 6, 7 et 8 cotés. </a:t>
            </a:r>
          </a:p>
          <a:p>
            <a:pPr algn="just"/>
            <a:r>
              <a:rPr lang="fr-FR" dirty="0" smtClean="0"/>
              <a:t>Tester puis commenter les 2 programmes suivants. 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0" y="-111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Tracer des figures avec scratch – Boucle « Tant que »</a:t>
            </a:r>
            <a:endParaRPr lang="fr-FR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256181" y="5229200"/>
            <a:ext cx="8708307" cy="15841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256180" y="5229200"/>
            <a:ext cx="870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Dans le premier cas, la boucle n’est exécutée qu’une fois car la condition n’est testée qu’une fois. Seul un triangle est tracé.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Dans le deuxième cas, on ne sort de la boucle que lorsqu’on a tracé le nombre de polygones souhaités. 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1" y="1381764"/>
            <a:ext cx="28098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96" y="1381764"/>
            <a:ext cx="28098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82" y="432669"/>
            <a:ext cx="23241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0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295" y="450537"/>
            <a:ext cx="91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Il est possible de définir la fonction </a:t>
            </a:r>
            <a:r>
              <a:rPr lang="fr-FR" dirty="0" err="1" smtClean="0"/>
              <a:t>Trace_Cote</a:t>
            </a:r>
            <a:r>
              <a:rPr lang="fr-FR" dirty="0" smtClean="0"/>
              <a:t> pour tracer un côté du polyèdre. Cette fonction dépendra du nombre de côtés souhaités. </a:t>
            </a:r>
          </a:p>
          <a:p>
            <a:pPr algn="just"/>
            <a:r>
              <a:rPr lang="fr-FR" dirty="0" smtClean="0"/>
              <a:t>Vous pouvez vous exercer à réaliser le programme suivant. 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0" y="-111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Tracer des figures avec scratch – </a:t>
            </a:r>
            <a:r>
              <a:rPr lang="fr-FR" sz="2400" b="1" dirty="0" smtClean="0"/>
              <a:t>Vers la notion de fonction</a:t>
            </a:r>
            <a:endParaRPr lang="fr-F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71" y="1890713"/>
            <a:ext cx="5114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4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636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283</Words>
  <Application>Microsoft Office PowerPoint</Application>
  <PresentationFormat>Affichage à l'écran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90</cp:revision>
  <dcterms:created xsi:type="dcterms:W3CDTF">2016-01-29T18:35:56Z</dcterms:created>
  <dcterms:modified xsi:type="dcterms:W3CDTF">2016-03-21T22:39:59Z</dcterms:modified>
</cp:coreProperties>
</file>