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F796D-DB5A-464D-8182-6F0E2B4044E0}" type="datetimeFigureOut">
              <a:rPr lang="fr-FR" smtClean="0"/>
              <a:t>28/03/2016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62C8-99B7-4C42-BF9A-D7C5D2A4D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6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324297" y="207101"/>
            <a:ext cx="3837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Un établissement est doté du réseau équipant la salle 10. </a:t>
            </a:r>
          </a:p>
          <a:p>
            <a:pPr algn="just"/>
            <a:r>
              <a:rPr lang="fr-FR" b="1" dirty="0" smtClean="0"/>
              <a:t>Il souhaite se doter d’une seconde salle à l’autre bout de l’établissement. </a:t>
            </a:r>
          </a:p>
          <a:p>
            <a:pPr algn="just"/>
            <a:r>
              <a:rPr lang="fr-FR" b="1" dirty="0" smtClean="0"/>
              <a:t>Parmi les solutions proposées, laquelle préconiser ?</a:t>
            </a:r>
            <a:endParaRPr lang="fr-FR" b="1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94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603220" y="-3075"/>
            <a:ext cx="4540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1 :</a:t>
            </a:r>
          </a:p>
          <a:p>
            <a:pPr algn="ctr"/>
            <a:r>
              <a:rPr lang="fr-FR" dirty="0" smtClean="0"/>
              <a:t>Cette solution n’est pas possible car en général les serveurs n’ont que deux prises réseaux. Dans ce cas, on ne peut pas y brancher un second </a:t>
            </a:r>
            <a:r>
              <a:rPr lang="fr-FR" dirty="0" err="1" smtClean="0"/>
              <a:t>switch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825762" y="2328304"/>
            <a:ext cx="1968372" cy="964108"/>
            <a:chOff x="6368903" y="2402177"/>
            <a:chExt cx="1968372" cy="964108"/>
          </a:xfrm>
        </p:grpSpPr>
        <p:pic>
          <p:nvPicPr>
            <p:cNvPr id="36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9" name="Connecteur droit 38"/>
          <p:cNvCxnSpPr>
            <a:stCxn id="38" idx="3"/>
            <a:endCxn id="36" idx="0"/>
          </p:cNvCxnSpPr>
          <p:nvPr/>
        </p:nvCxnSpPr>
        <p:spPr>
          <a:xfrm>
            <a:off x="3540520" y="1487816"/>
            <a:ext cx="3269428" cy="84048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7" idx="2"/>
          </p:cNvCxnSpPr>
          <p:nvPr/>
        </p:nvCxnSpPr>
        <p:spPr>
          <a:xfrm flipV="1">
            <a:off x="5825762" y="3292412"/>
            <a:ext cx="984186" cy="78432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64" idx="0"/>
            <a:endCxn id="37" idx="2"/>
          </p:cNvCxnSpPr>
          <p:nvPr/>
        </p:nvCxnSpPr>
        <p:spPr>
          <a:xfrm flipH="1" flipV="1">
            <a:off x="6809948" y="3292412"/>
            <a:ext cx="1167780" cy="123261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0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603220" y="-3075"/>
            <a:ext cx="454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2 :</a:t>
            </a:r>
          </a:p>
          <a:p>
            <a:pPr algn="ctr"/>
            <a:r>
              <a:rPr lang="fr-FR" dirty="0" smtClean="0"/>
              <a:t>Cette solution nécessite d’utiliser autant de câbles que d’ordinateurs à relier. Cette solution n’est pas conseillée.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0" name="Connecteur droit 39"/>
          <p:cNvCxnSpPr>
            <a:endCxn id="1027" idx="3"/>
          </p:cNvCxnSpPr>
          <p:nvPr/>
        </p:nvCxnSpPr>
        <p:spPr>
          <a:xfrm flipH="1" flipV="1">
            <a:off x="4027480" y="2625692"/>
            <a:ext cx="1798282" cy="145104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64" idx="0"/>
            <a:endCxn id="1027" idx="3"/>
          </p:cNvCxnSpPr>
          <p:nvPr/>
        </p:nvCxnSpPr>
        <p:spPr>
          <a:xfrm flipH="1" flipV="1">
            <a:off x="4027480" y="2625692"/>
            <a:ext cx="3950248" cy="189933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9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603220" y="-3075"/>
            <a:ext cx="45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3 :</a:t>
            </a:r>
          </a:p>
          <a:p>
            <a:pPr algn="ctr"/>
            <a:r>
              <a:rPr lang="fr-FR" dirty="0" smtClean="0"/>
              <a:t>Cette solution fonctionne.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5825762" y="2328304"/>
            <a:ext cx="1968372" cy="964108"/>
            <a:chOff x="6368903" y="2402177"/>
            <a:chExt cx="1968372" cy="964108"/>
          </a:xfrm>
        </p:grpSpPr>
        <p:pic>
          <p:nvPicPr>
            <p:cNvPr id="36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9" name="Connecteur droit 38"/>
          <p:cNvCxnSpPr>
            <a:stCxn id="1027" idx="3"/>
          </p:cNvCxnSpPr>
          <p:nvPr/>
        </p:nvCxnSpPr>
        <p:spPr>
          <a:xfrm>
            <a:off x="4027480" y="2625692"/>
            <a:ext cx="179828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7" idx="2"/>
          </p:cNvCxnSpPr>
          <p:nvPr/>
        </p:nvCxnSpPr>
        <p:spPr>
          <a:xfrm flipV="1">
            <a:off x="5825762" y="3292412"/>
            <a:ext cx="984186" cy="78432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64" idx="0"/>
            <a:endCxn id="37" idx="2"/>
          </p:cNvCxnSpPr>
          <p:nvPr/>
        </p:nvCxnSpPr>
        <p:spPr>
          <a:xfrm flipH="1" flipV="1">
            <a:off x="6809948" y="3292412"/>
            <a:ext cx="1167780" cy="123261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2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48694" y="98648"/>
            <a:ext cx="1715301" cy="1517121"/>
            <a:chOff x="1424399" y="1182444"/>
            <a:chExt cx="1715301" cy="1517121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5" y="1544577"/>
              <a:ext cx="1468770" cy="115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>
              <a:off x="1424399" y="1182444"/>
              <a:ext cx="171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2059108" y="2328304"/>
            <a:ext cx="1968372" cy="964108"/>
            <a:chOff x="6368903" y="2402177"/>
            <a:chExt cx="1968372" cy="964108"/>
          </a:xfrm>
        </p:grpSpPr>
        <p:pic>
          <p:nvPicPr>
            <p:cNvPr id="1027" name="Picture 3" descr="C:\Users\Xavier\Desktop\EthernetSwitch-Depth-800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903" y="2402177"/>
              <a:ext cx="1968372" cy="5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/>
            <p:cNvSpPr txBox="1"/>
            <p:nvPr/>
          </p:nvSpPr>
          <p:spPr>
            <a:xfrm>
              <a:off x="6851624" y="2996953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Switch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2528299" y="0"/>
            <a:ext cx="1021511" cy="1672482"/>
            <a:chOff x="4110394" y="2773922"/>
            <a:chExt cx="1021511" cy="1672482"/>
          </a:xfrm>
        </p:grpSpPr>
        <p:pic>
          <p:nvPicPr>
            <p:cNvPr id="1030" name="Picture 6" descr="C:\Users\Xavier\Desktop\application-server-800p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0394" y="2773922"/>
              <a:ext cx="1021511" cy="132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119685" y="4077072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Serveur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5" name="Connecteur droit 34"/>
          <p:cNvCxnSpPr/>
          <p:nvPr/>
        </p:nvCxnSpPr>
        <p:spPr>
          <a:xfrm>
            <a:off x="1740730" y="1038274"/>
            <a:ext cx="78756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8" idx="2"/>
            <a:endCxn id="1027" idx="0"/>
          </p:cNvCxnSpPr>
          <p:nvPr/>
        </p:nvCxnSpPr>
        <p:spPr>
          <a:xfrm>
            <a:off x="3039055" y="1672482"/>
            <a:ext cx="4239" cy="65582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25" idx="0"/>
            <a:endCxn id="33" idx="2"/>
          </p:cNvCxnSpPr>
          <p:nvPr/>
        </p:nvCxnSpPr>
        <p:spPr>
          <a:xfrm flipH="1" flipV="1">
            <a:off x="3043294" y="3292412"/>
            <a:ext cx="397930" cy="123294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29" idx="0"/>
            <a:endCxn id="33" idx="2"/>
          </p:cNvCxnSpPr>
          <p:nvPr/>
        </p:nvCxnSpPr>
        <p:spPr>
          <a:xfrm flipV="1">
            <a:off x="1289259" y="3292412"/>
            <a:ext cx="1754035" cy="89239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4603220" y="-3075"/>
            <a:ext cx="454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SOLUTION 4 :</a:t>
            </a:r>
          </a:p>
          <a:p>
            <a:pPr algn="ctr"/>
            <a:r>
              <a:rPr lang="fr-FR" dirty="0" smtClean="0"/>
              <a:t>Cette solution fonctionne. Un hub </a:t>
            </a:r>
            <a:r>
              <a:rPr lang="fr-FR" dirty="0" err="1" smtClean="0"/>
              <a:t>ethernet</a:t>
            </a:r>
            <a:r>
              <a:rPr lang="fr-FR" dirty="0" smtClean="0"/>
              <a:t> agit uniquement comme une « multiprise ».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4077072"/>
            <a:ext cx="3926339" cy="2160240"/>
            <a:chOff x="395536" y="4077072"/>
            <a:chExt cx="3926339" cy="2160240"/>
          </a:xfrm>
        </p:grpSpPr>
        <p:grpSp>
          <p:nvGrpSpPr>
            <p:cNvPr id="24" name="Groupe 23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25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1029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ZoneTexte 26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10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932040" y="4076739"/>
            <a:ext cx="3926339" cy="2160240"/>
            <a:chOff x="395536" y="4077072"/>
            <a:chExt cx="3926339" cy="2160240"/>
          </a:xfrm>
        </p:grpSpPr>
        <p:grpSp>
          <p:nvGrpSpPr>
            <p:cNvPr id="58" name="Groupe 57"/>
            <p:cNvGrpSpPr/>
            <p:nvPr/>
          </p:nvGrpSpPr>
          <p:grpSpPr>
            <a:xfrm>
              <a:off x="2560573" y="4525359"/>
              <a:ext cx="1761302" cy="1162499"/>
              <a:chOff x="667014" y="5511889"/>
              <a:chExt cx="1761302" cy="1162499"/>
            </a:xfrm>
          </p:grpSpPr>
          <p:pic>
            <p:nvPicPr>
              <p:cNvPr id="64" name="Picture 4" descr="C:\Users\Xavier\Desktop\laptop-0-800px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014" y="5511889"/>
                <a:ext cx="1761302" cy="8631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1046200" y="6305056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19409" y="4184809"/>
              <a:ext cx="1539699" cy="1593671"/>
              <a:chOff x="5730845" y="4149079"/>
              <a:chExt cx="1539699" cy="1593671"/>
            </a:xfrm>
          </p:grpSpPr>
          <p:pic>
            <p:nvPicPr>
              <p:cNvPr id="62" name="Picture 5" descr="C:\Users\Xavier\Desktop\DTRave-Cartoon-Computer-and-Desktop-800px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0845" y="4149079"/>
                <a:ext cx="1539699" cy="1224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ZoneTexte 62"/>
              <p:cNvSpPr txBox="1"/>
              <p:nvPr/>
            </p:nvSpPr>
            <p:spPr>
              <a:xfrm>
                <a:off x="5999229" y="5373418"/>
                <a:ext cx="1002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Élève </a:t>
                </a:r>
                <a:r>
                  <a:rPr lang="fr-FR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r>
                  <a:rPr lang="fr-FR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fr-FR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395536" y="4077072"/>
              <a:ext cx="3926339" cy="216024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863995" y="5867980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Salle 20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9" name="Connecteur droit 38"/>
          <p:cNvCxnSpPr>
            <a:stCxn id="1027" idx="3"/>
          </p:cNvCxnSpPr>
          <p:nvPr/>
        </p:nvCxnSpPr>
        <p:spPr>
          <a:xfrm>
            <a:off x="4027480" y="2625692"/>
            <a:ext cx="19126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endCxn id="37" idx="2"/>
          </p:cNvCxnSpPr>
          <p:nvPr/>
        </p:nvCxnSpPr>
        <p:spPr>
          <a:xfrm flipV="1">
            <a:off x="5825762" y="3292412"/>
            <a:ext cx="984186" cy="78432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64" idx="0"/>
            <a:endCxn id="37" idx="2"/>
          </p:cNvCxnSpPr>
          <p:nvPr/>
        </p:nvCxnSpPr>
        <p:spPr>
          <a:xfrm flipH="1" flipV="1">
            <a:off x="6809948" y="3292412"/>
            <a:ext cx="1167780" cy="123261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/>
          <p:cNvGrpSpPr/>
          <p:nvPr/>
        </p:nvGrpSpPr>
        <p:grpSpPr>
          <a:xfrm>
            <a:off x="5893397" y="2296931"/>
            <a:ext cx="1768035" cy="1051316"/>
            <a:chOff x="6469985" y="933785"/>
            <a:chExt cx="1768035" cy="1051316"/>
          </a:xfrm>
        </p:grpSpPr>
        <p:pic>
          <p:nvPicPr>
            <p:cNvPr id="45" name="Picture 2" descr="C:\Users\Xavier\Desktop\Anonymous-5-port-hub-300px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9985" y="933785"/>
              <a:ext cx="1768035" cy="86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ZoneTexte 48"/>
            <p:cNvSpPr txBox="1"/>
            <p:nvPr/>
          </p:nvSpPr>
          <p:spPr>
            <a:xfrm>
              <a:off x="6852537" y="1615769"/>
              <a:ext cx="100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Hub</a:t>
              </a:r>
              <a:endParaRPr lang="fr-FR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07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186</Words>
  <Application>Microsoft Office PowerPoint</Application>
  <PresentationFormat>Affichage à l'écran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101</cp:revision>
  <dcterms:created xsi:type="dcterms:W3CDTF">2016-01-29T18:35:56Z</dcterms:created>
  <dcterms:modified xsi:type="dcterms:W3CDTF">2016-03-28T12:31:54Z</dcterms:modified>
</cp:coreProperties>
</file>