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66" r:id="rId4"/>
    <p:sldId id="267" r:id="rId5"/>
    <p:sldId id="265" r:id="rId6"/>
    <p:sldId id="264" r:id="rId7"/>
    <p:sldId id="256" r:id="rId8"/>
    <p:sldId id="261" r:id="rId9"/>
    <p:sldId id="260" r:id="rId10"/>
    <p:sldId id="259" r:id="rId11"/>
    <p:sldId id="257" r:id="rId12"/>
    <p:sldId id="25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414463"/>
            <a:ext cx="56007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87235" y="1988840"/>
            <a:ext cx="1634821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941690" y="1132822"/>
            <a:ext cx="0" cy="57599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3671421" y="1708820"/>
            <a:ext cx="54053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277627" y="1708820"/>
            <a:ext cx="54053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883834" y="1708820"/>
            <a:ext cx="54053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541041" y="825045"/>
            <a:ext cx="0" cy="88377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5" name="Connecteur droit avec flèche 14"/>
          <p:cNvCxnSpPr/>
          <p:nvPr/>
        </p:nvCxnSpPr>
        <p:spPr>
          <a:xfrm>
            <a:off x="5140392" y="1132822"/>
            <a:ext cx="0" cy="57599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140392" y="825045"/>
            <a:ext cx="2527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kern="0" dirty="0" smtClean="0">
                <a:solidFill>
                  <a:prstClr val="black"/>
                </a:solidFill>
              </a:rPr>
              <a:t>Enregistre </a:t>
            </a:r>
            <a:r>
              <a:rPr lang="fr-FR" sz="1200" kern="0" dirty="0" smtClean="0">
                <a:solidFill>
                  <a:prstClr val="black"/>
                </a:solidFill>
              </a:rPr>
              <a:t>le programme en fichier Arduino</a:t>
            </a:r>
          </a:p>
          <a:p>
            <a:r>
              <a:rPr lang="fr-FR" sz="1200" b="1" kern="0" dirty="0" err="1" smtClean="0">
                <a:solidFill>
                  <a:prstClr val="black"/>
                </a:solidFill>
              </a:rPr>
              <a:t>Téléverse</a:t>
            </a:r>
            <a:r>
              <a:rPr lang="fr-FR" sz="1200" b="1" kern="0" dirty="0" smtClean="0">
                <a:solidFill>
                  <a:prstClr val="black"/>
                </a:solidFill>
              </a:rPr>
              <a:t> </a:t>
            </a:r>
            <a:r>
              <a:rPr lang="fr-FR" sz="1200" kern="0" dirty="0" smtClean="0">
                <a:solidFill>
                  <a:prstClr val="black"/>
                </a:solidFill>
              </a:rPr>
              <a:t>le programme sur la carte</a:t>
            </a:r>
            <a:endParaRPr lang="fr-FR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1691680" y="1095724"/>
            <a:ext cx="22811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kern="0" dirty="0" smtClean="0">
                <a:solidFill>
                  <a:prstClr val="black"/>
                </a:solidFill>
              </a:rPr>
              <a:t>Sauver</a:t>
            </a:r>
            <a:r>
              <a:rPr lang="fr-FR" sz="1200" kern="0" dirty="0" smtClean="0">
                <a:solidFill>
                  <a:prstClr val="black"/>
                </a:solidFill>
              </a:rPr>
              <a:t> un programme graphique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1979712" y="830908"/>
            <a:ext cx="25613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kern="0" dirty="0" smtClean="0">
                <a:solidFill>
                  <a:prstClr val="black"/>
                </a:solidFill>
              </a:rPr>
              <a:t>Charger </a:t>
            </a:r>
            <a:r>
              <a:rPr lang="fr-FR" sz="1200" kern="0" dirty="0" smtClean="0">
                <a:solidFill>
                  <a:prstClr val="black"/>
                </a:solidFill>
              </a:rPr>
              <a:t>un programme graphique</a:t>
            </a:r>
            <a:endParaRPr lang="fr-FR" sz="12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3422056" y="3140968"/>
            <a:ext cx="51963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41690" y="2996952"/>
            <a:ext cx="20251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1" kern="0" dirty="0" smtClean="0">
                <a:solidFill>
                  <a:prstClr val="black"/>
                </a:solidFill>
              </a:rPr>
              <a:t>Biblioth</a:t>
            </a:r>
            <a:r>
              <a:rPr lang="fr-FR" sz="1200" b="1" kern="0" dirty="0" smtClean="0">
                <a:solidFill>
                  <a:prstClr val="black"/>
                </a:solidFill>
              </a:rPr>
              <a:t>èque</a:t>
            </a:r>
            <a:r>
              <a:rPr lang="fr-FR" sz="1200" kern="0" dirty="0" smtClean="0">
                <a:solidFill>
                  <a:prstClr val="black"/>
                </a:solidFill>
              </a:rPr>
              <a:t> des instructions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3941690" y="3429000"/>
            <a:ext cx="3150590" cy="17281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ZONE</a:t>
            </a:r>
            <a:r>
              <a:rPr lang="fr-FR" sz="1400" dirty="0" smtClean="0">
                <a:solidFill>
                  <a:schemeClr val="tx1"/>
                </a:solidFill>
              </a:rPr>
              <a:t> de programmation graphique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4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bas 4"/>
          <p:cNvSpPr/>
          <p:nvPr/>
        </p:nvSpPr>
        <p:spPr>
          <a:xfrm>
            <a:off x="9461606" y="3585003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2267179"/>
            <a:ext cx="10122728" cy="108981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89752" y="521823"/>
            <a:ext cx="6473690" cy="110697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4257" y="908720"/>
            <a:ext cx="1620000" cy="4716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4257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344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79956" y="1839318"/>
            <a:ext cx="1368480" cy="165380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2213482" y="1143897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>
            <a:off x="4319792" y="1143897"/>
            <a:ext cx="484465" cy="62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6424257" y="1255771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6736553" y="1255771"/>
            <a:ext cx="0" cy="58354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8302419" y="430525"/>
            <a:ext cx="0" cy="1836655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 flipH="1">
            <a:off x="107172" y="430525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V="1">
            <a:off x="107172" y="430525"/>
            <a:ext cx="0" cy="61312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10348436" y="206084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Flèche vers le bas 34"/>
          <p:cNvSpPr/>
          <p:nvPr/>
        </p:nvSpPr>
        <p:spPr>
          <a:xfrm>
            <a:off x="9461606" y="95474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2943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58617" y="399057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76079" y="3725845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22854" y="52182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9677" y="395543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46164" y="349312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Énergie </a:t>
            </a:r>
            <a:endParaRPr lang="fr-FR" dirty="0"/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/>
          <p:cNvSpPr/>
          <p:nvPr/>
        </p:nvSpPr>
        <p:spPr>
          <a:xfrm rot="15177192" flipH="1">
            <a:off x="8584511" y="2519619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Éclair 70"/>
          <p:cNvSpPr/>
          <p:nvPr/>
        </p:nvSpPr>
        <p:spPr>
          <a:xfrm rot="15177192" flipH="1">
            <a:off x="1360703" y="3418078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7161" y="430525"/>
            <a:ext cx="6668285" cy="478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389752" y="2267179"/>
            <a:ext cx="10122728" cy="1893088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		Chaîne d’énergie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89752" y="399057"/>
            <a:ext cx="6473690" cy="122974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737086"/>
            <a:ext cx="1620000" cy="7981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Capteurs de vitesse, de lumière, de pluie , pédales …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737086"/>
            <a:ext cx="1620000" cy="7981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Unité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traitement et de stockage et de commande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4257" y="737086"/>
            <a:ext cx="1620000" cy="7981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Voyants,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alertes tableau de bord …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1030016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Batterie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ONDULEUR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4257" y="2554986"/>
            <a:ext cx="1620000" cy="1450078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344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Transmission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79956" y="1839318"/>
            <a:ext cx="1368480" cy="165380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Déplacer un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véhicule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2213482" y="1136138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>
            <a:off x="4319792" y="1136138"/>
            <a:ext cx="484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132327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3779912" y="1555687"/>
            <a:ext cx="0" cy="29177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8302419" y="260648"/>
            <a:ext cx="0" cy="200653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 flipH="1">
            <a:off x="96967" y="260648"/>
            <a:ext cx="8205453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H="1" flipV="1">
            <a:off x="96982" y="263236"/>
            <a:ext cx="0" cy="78041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10348436" y="206084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Flèche vers le bas 34"/>
          <p:cNvSpPr/>
          <p:nvPr/>
        </p:nvSpPr>
        <p:spPr>
          <a:xfrm>
            <a:off x="9461606" y="95474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83768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45776" y="-17962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22854" y="52182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 arrêté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9677" y="4160268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 déplacement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/>
          <p:cNvSpPr/>
          <p:nvPr/>
        </p:nvSpPr>
        <p:spPr>
          <a:xfrm rot="15177192" flipH="1">
            <a:off x="8584511" y="2519619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1" y="2911980"/>
            <a:ext cx="1144341" cy="63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29" y="2873385"/>
            <a:ext cx="1227856" cy="111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vers le bas 4"/>
          <p:cNvSpPr/>
          <p:nvPr/>
        </p:nvSpPr>
        <p:spPr>
          <a:xfrm>
            <a:off x="9461606" y="3585002"/>
            <a:ext cx="405180" cy="57526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8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142" y="1218842"/>
            <a:ext cx="4935788" cy="398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389752" y="2267179"/>
            <a:ext cx="10122728" cy="1893088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	</a:t>
            </a: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		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89752" y="188641"/>
            <a:ext cx="6473690" cy="14401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295275"/>
            <a:ext cx="1620000" cy="123991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Capteur ultra 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Capteur de position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9792" y="295275"/>
            <a:ext cx="1620000" cy="123991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Traiter,  convertir et stocker les informations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4257" y="737086"/>
            <a:ext cx="1620000" cy="51868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1030016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Commande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Tout ou rien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4257" y="2554986"/>
            <a:ext cx="1620000" cy="1450078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3442" y="2554986"/>
            <a:ext cx="1620000" cy="1378745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Réducteur et poulie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79956" y="1839318"/>
            <a:ext cx="1368480" cy="165380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Déplacer un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robot explorateur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2213482" y="9152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4324285" y="980728"/>
            <a:ext cx="47997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6424257" y="1137056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6736553" y="1137056"/>
            <a:ext cx="0" cy="70226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8302419" y="44624"/>
            <a:ext cx="0" cy="222255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 flipH="1">
            <a:off x="96967" y="44624"/>
            <a:ext cx="8205453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H="1" flipV="1">
            <a:off x="96967" y="44624"/>
            <a:ext cx="15" cy="99902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10348436" y="206084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Flèche vers le bas 34"/>
          <p:cNvSpPr/>
          <p:nvPr/>
        </p:nvSpPr>
        <p:spPr>
          <a:xfrm>
            <a:off x="9461606" y="95474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2943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45776" y="-17962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895503" y="398366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Robot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« perdu » dans un espace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9677" y="4160268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Robot découvrant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son environnement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/>
          <p:cNvSpPr/>
          <p:nvPr/>
        </p:nvSpPr>
        <p:spPr>
          <a:xfrm rot="15177192" flipH="1">
            <a:off x="8584511" y="2519619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9461606" y="3585002"/>
            <a:ext cx="405180" cy="57526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790" y="2962212"/>
            <a:ext cx="1625651" cy="97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9536" y="2810565"/>
            <a:ext cx="669441" cy="123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88600" y="1163829"/>
            <a:ext cx="3289671" cy="234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990110" y="1988840"/>
            <a:ext cx="145472" cy="348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endCxn id="38" idx="3"/>
          </p:cNvCxnSpPr>
          <p:nvPr/>
        </p:nvCxnSpPr>
        <p:spPr>
          <a:xfrm flipH="1">
            <a:off x="4135582" y="2163185"/>
            <a:ext cx="724450" cy="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860032" y="1990747"/>
            <a:ext cx="468247" cy="34678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rgbClr val="FF0000"/>
                </a:solidFill>
                <a:latin typeface="Calibri"/>
              </a:rPr>
              <a:t>LED</a:t>
            </a:r>
            <a:endParaRPr lang="fr-FR" sz="1200" b="1" kern="0" dirty="0" smtClean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43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9" y="2204864"/>
            <a:ext cx="4638944" cy="31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1782900" y="2641543"/>
            <a:ext cx="203118" cy="2031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994294" y="2641543"/>
            <a:ext cx="203118" cy="2031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884460" y="1652999"/>
            <a:ext cx="0" cy="9885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1782900" y="1345222"/>
            <a:ext cx="2817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Vérification</a:t>
            </a:r>
            <a:r>
              <a:rPr lang="fr-FR" sz="1400" kern="0" dirty="0" smtClean="0">
                <a:solidFill>
                  <a:prstClr val="black"/>
                </a:solidFill>
              </a:rPr>
              <a:t> du programme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2014760" y="1651510"/>
            <a:ext cx="3685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Versement</a:t>
            </a:r>
            <a:r>
              <a:rPr lang="fr-FR" sz="1400" kern="0" dirty="0" smtClean="0">
                <a:solidFill>
                  <a:prstClr val="black"/>
                </a:solidFill>
              </a:rPr>
              <a:t> du  programme  dans la carte</a:t>
            </a:r>
            <a:endParaRPr lang="fr-FR" sz="1400" dirty="0"/>
          </a:p>
        </p:txBody>
      </p:sp>
      <p:cxnSp>
        <p:nvCxnSpPr>
          <p:cNvPr id="16" name="Connecteur droit avec flèche 15"/>
          <p:cNvCxnSpPr>
            <a:endCxn id="8" idx="0"/>
          </p:cNvCxnSpPr>
          <p:nvPr/>
        </p:nvCxnSpPr>
        <p:spPr>
          <a:xfrm>
            <a:off x="2095853" y="1959287"/>
            <a:ext cx="0" cy="68225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0" name="Connecteur droit avec flèche 19"/>
          <p:cNvCxnSpPr>
            <a:endCxn id="19" idx="2"/>
          </p:cNvCxnSpPr>
          <p:nvPr/>
        </p:nvCxnSpPr>
        <p:spPr>
          <a:xfrm flipV="1">
            <a:off x="2313354" y="4437112"/>
            <a:ext cx="0" cy="115212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782900" y="4221088"/>
            <a:ext cx="10609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13354" y="5334000"/>
            <a:ext cx="38428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kern="0" dirty="0" smtClean="0">
                <a:solidFill>
                  <a:prstClr val="black"/>
                </a:solidFill>
              </a:rPr>
              <a:t>Affichage de compilation / </a:t>
            </a:r>
            <a:r>
              <a:rPr lang="fr-FR" sz="1400" kern="0" dirty="0" err="1" smtClean="0">
                <a:solidFill>
                  <a:prstClr val="black"/>
                </a:solidFill>
              </a:rPr>
              <a:t>téléversement</a:t>
            </a:r>
            <a:r>
              <a:rPr lang="fr-FR" sz="1400" kern="0" dirty="0" smtClean="0">
                <a:solidFill>
                  <a:prstClr val="black"/>
                </a:solidFill>
              </a:rPr>
              <a:t> terminé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1169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1062" y="2877604"/>
            <a:ext cx="4036056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305493" y="438405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Énergie </a:t>
            </a:r>
            <a:endParaRPr lang="fr-FR" dirty="0"/>
          </a:p>
        </p:txBody>
      </p:sp>
      <p:sp>
        <p:nvSpPr>
          <p:cNvPr id="40" name="Éclair 39"/>
          <p:cNvSpPr/>
          <p:nvPr/>
        </p:nvSpPr>
        <p:spPr>
          <a:xfrm rot="15177192" flipH="1">
            <a:off x="2351052" y="435418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ccolade ouvrante 35"/>
          <p:cNvSpPr/>
          <p:nvPr/>
        </p:nvSpPr>
        <p:spPr>
          <a:xfrm>
            <a:off x="2843808" y="4149080"/>
            <a:ext cx="140895" cy="1008112"/>
          </a:xfrm>
          <a:prstGeom prst="leftBrace">
            <a:avLst>
              <a:gd name="adj1" fmla="val 7203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ccolade ouvrante 41"/>
          <p:cNvSpPr/>
          <p:nvPr/>
        </p:nvSpPr>
        <p:spPr>
          <a:xfrm>
            <a:off x="2836284" y="5309592"/>
            <a:ext cx="140895" cy="783704"/>
          </a:xfrm>
          <a:prstGeom prst="leftBrace">
            <a:avLst>
              <a:gd name="adj1" fmla="val 72038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305493" y="5378278"/>
            <a:ext cx="153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Entrées analogiques</a:t>
            </a:r>
            <a:endParaRPr lang="fr-FR" dirty="0"/>
          </a:p>
        </p:txBody>
      </p:sp>
      <p:sp>
        <p:nvSpPr>
          <p:cNvPr id="45" name="Éclair 44"/>
          <p:cNvSpPr/>
          <p:nvPr/>
        </p:nvSpPr>
        <p:spPr>
          <a:xfrm rot="15177192" flipH="1">
            <a:off x="2351053" y="5434302"/>
            <a:ext cx="294375" cy="429069"/>
          </a:xfrm>
          <a:prstGeom prst="lightningBol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ccolade ouvrante 45"/>
          <p:cNvSpPr/>
          <p:nvPr/>
        </p:nvSpPr>
        <p:spPr>
          <a:xfrm flipH="1">
            <a:off x="5879090" y="4149080"/>
            <a:ext cx="140895" cy="1944216"/>
          </a:xfrm>
          <a:prstGeom prst="leftBrace">
            <a:avLst>
              <a:gd name="adj1" fmla="val 72038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/>
          <p:cNvSpPr/>
          <p:nvPr/>
        </p:nvSpPr>
        <p:spPr>
          <a:xfrm rot="6422808">
            <a:off x="6225013" y="4761406"/>
            <a:ext cx="294375" cy="429069"/>
          </a:xfrm>
          <a:prstGeom prst="lightningBol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Éclair 47"/>
          <p:cNvSpPr/>
          <p:nvPr/>
        </p:nvSpPr>
        <p:spPr>
          <a:xfrm rot="15177192" flipH="1">
            <a:off x="6153005" y="5052221"/>
            <a:ext cx="294375" cy="429069"/>
          </a:xfrm>
          <a:prstGeom prst="lightningBol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6569511" y="4474856"/>
            <a:ext cx="1314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Entrées numériques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6620458" y="5145319"/>
            <a:ext cx="1407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Sorties</a:t>
            </a:r>
          </a:p>
          <a:p>
            <a:r>
              <a:rPr lang="fr-FR" kern="0" dirty="0" smtClean="0">
                <a:solidFill>
                  <a:prstClr val="black"/>
                </a:solidFill>
              </a:rPr>
              <a:t>numériques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4716016" y="3861048"/>
            <a:ext cx="58189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5291245" y="3861048"/>
            <a:ext cx="8178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6108532" y="3716944"/>
            <a:ext cx="141082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Sortie Leds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78768" y="2781016"/>
            <a:ext cx="386255" cy="40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>
            <a:stCxn id="55" idx="3"/>
          </p:cNvCxnSpPr>
          <p:nvPr/>
        </p:nvCxnSpPr>
        <p:spPr>
          <a:xfrm flipV="1">
            <a:off x="5865023" y="2983695"/>
            <a:ext cx="243509" cy="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6108532" y="2810304"/>
            <a:ext cx="936494" cy="34678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poussoir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099060" y="208938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Énergie </a:t>
            </a:r>
            <a:endParaRPr lang="fr-FR" dirty="0"/>
          </a:p>
        </p:txBody>
      </p:sp>
      <p:sp>
        <p:nvSpPr>
          <p:cNvPr id="66" name="Éclair 65"/>
          <p:cNvSpPr/>
          <p:nvPr/>
        </p:nvSpPr>
        <p:spPr>
          <a:xfrm rot="17100000" flipH="1">
            <a:off x="3075311" y="2110603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/>
          <p:nvPr/>
        </p:nvGrpSpPr>
        <p:grpSpPr>
          <a:xfrm rot="16200000">
            <a:off x="4775888" y="1716497"/>
            <a:ext cx="465450" cy="585192"/>
            <a:chOff x="6082753" y="1109161"/>
            <a:chExt cx="465450" cy="585192"/>
          </a:xfrm>
        </p:grpSpPr>
        <p:sp>
          <p:nvSpPr>
            <p:cNvPr id="67" name="Éclair 66"/>
            <p:cNvSpPr/>
            <p:nvPr/>
          </p:nvSpPr>
          <p:spPr>
            <a:xfrm rot="6422808">
              <a:off x="6186481" y="1041814"/>
              <a:ext cx="294375" cy="429069"/>
            </a:xfrm>
            <a:prstGeom prst="lightningBol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Éclair 67"/>
            <p:cNvSpPr/>
            <p:nvPr/>
          </p:nvSpPr>
          <p:spPr>
            <a:xfrm rot="15177192" flipH="1">
              <a:off x="6150100" y="1332631"/>
              <a:ext cx="294375" cy="429069"/>
            </a:xfrm>
            <a:prstGeom prst="lightningBol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4064385" y="1165293"/>
            <a:ext cx="188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kern="0" dirty="0" smtClean="0">
                <a:solidFill>
                  <a:prstClr val="black"/>
                </a:solidFill>
              </a:rPr>
              <a:t>Communication USB avec PC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05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2000" y="889522"/>
            <a:ext cx="1620000" cy="1549664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noProof="0" dirty="0" smtClean="0">
                <a:solidFill>
                  <a:prstClr val="black"/>
                </a:solidFill>
                <a:latin typeface="Calibri"/>
              </a:rPr>
              <a:t>Robot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278642" y="1340856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883525" y="1788250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Trajectoire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3525" y="1196752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Capteur ultra son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8145" y="1124744"/>
            <a:ext cx="1008111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Moteurs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8145" y="1412952"/>
            <a:ext cx="864095" cy="36328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Sons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145" y="1851320"/>
            <a:ext cx="864096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Leds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3278642" y="1932354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>
          <a:xfrm>
            <a:off x="5382000" y="1268848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>
          <a:xfrm>
            <a:off x="5378713" y="165429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8" name="Connecteur droit avec flèche 27"/>
          <p:cNvCxnSpPr/>
          <p:nvPr/>
        </p:nvCxnSpPr>
        <p:spPr>
          <a:xfrm>
            <a:off x="5381834" y="2039736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93" y="1159336"/>
            <a:ext cx="1451814" cy="11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717839" y="1492501"/>
            <a:ext cx="156080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Capteur de position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3278642" y="16366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683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2000" y="889522"/>
            <a:ext cx="1620000" cy="1963414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noProof="0" dirty="0" err="1" smtClean="0">
                <a:solidFill>
                  <a:prstClr val="black"/>
                </a:solidFill>
                <a:latin typeface="Calibri"/>
              </a:rPr>
              <a:t>iPad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278642" y="1012199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883525" y="1459593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« Home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3525" y="868095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Écran tactile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83525" y="2051091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Réglage volume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7839" y="2346840"/>
            <a:ext cx="156080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« On – Off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17839" y="2642588"/>
            <a:ext cx="156080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sourdine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8145" y="1311293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Écran tactile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8145" y="1674581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Enceintes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144" y="2037869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Écouteurs 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3278642" y="1603697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3" name="Connecteur droit avec flèche 22"/>
          <p:cNvCxnSpPr/>
          <p:nvPr/>
        </p:nvCxnSpPr>
        <p:spPr>
          <a:xfrm>
            <a:off x="3278642" y="219519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4" name="Connecteur droit avec flèche 23"/>
          <p:cNvCxnSpPr/>
          <p:nvPr/>
        </p:nvCxnSpPr>
        <p:spPr>
          <a:xfrm>
            <a:off x="3278642" y="2490944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/>
          <p:cNvCxnSpPr/>
          <p:nvPr/>
        </p:nvCxnSpPr>
        <p:spPr>
          <a:xfrm>
            <a:off x="3278642" y="278669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>
          <a:xfrm>
            <a:off x="5382000" y="1455397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>
          <a:xfrm>
            <a:off x="5406379" y="184084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8" name="Connecteur droit avec flèche 27"/>
          <p:cNvCxnSpPr/>
          <p:nvPr/>
        </p:nvCxnSpPr>
        <p:spPr>
          <a:xfrm>
            <a:off x="5430758" y="222628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1717839" y="1163844"/>
            <a:ext cx="156080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Micro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3278642" y="1307948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883525" y="1755342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Caméra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3278642" y="1899446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11323"/>
            <a:ext cx="1152128" cy="1407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2000" y="889522"/>
            <a:ext cx="1620000" cy="7825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Acquérir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Potentiomètre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rotatif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538200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868310" y="1052738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Information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Ouvert ou fermé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27569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1907704" y="1052737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poussoir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42" y="1729974"/>
            <a:ext cx="103691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74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2000" y="889522"/>
            <a:ext cx="1620000" cy="7825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Acquérir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Potentiomètre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rotatif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538200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868310" y="1052738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Tension (Volts)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27569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1880739" y="1052737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Position angulaire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(radians,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degrés)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699793" y="1755712"/>
            <a:ext cx="472814" cy="97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55712"/>
            <a:ext cx="821574" cy="92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55712"/>
            <a:ext cx="846761" cy="91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7" y="1624472"/>
            <a:ext cx="1733005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17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2000" y="889522"/>
            <a:ext cx="1620000" cy="7825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Acquérir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Clavier</a:t>
            </a:r>
          </a:p>
        </p:txBody>
      </p: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538200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868310" y="1052738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Information numérique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(codée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 binaire)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27569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2195736" y="1052737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Touche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00" y="1809656"/>
            <a:ext cx="1620000" cy="104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0232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273</Words>
  <Application>Microsoft Office PowerPoint</Application>
  <PresentationFormat>Affichage à l'écran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2016-01-29T18:35:56Z</dcterms:created>
  <dcterms:modified xsi:type="dcterms:W3CDTF">2016-01-30T15:58:11Z</dcterms:modified>
</cp:coreProperties>
</file>