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24" y="-5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796D-DB5A-464D-8182-6F0E2B4044E0}" type="datetimeFigureOut">
              <a:rPr lang="fr-FR" smtClean="0"/>
              <a:t>31/03/2016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62C8-99B7-4C42-BF9A-D7C5D2A4D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324297" y="207101"/>
            <a:ext cx="3837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Un établissement est doté du réseau équipant la salle 10. </a:t>
            </a:r>
          </a:p>
          <a:p>
            <a:pPr algn="just"/>
            <a:r>
              <a:rPr lang="fr-FR" b="1" dirty="0" smtClean="0"/>
              <a:t>Il souhaite se doter d’une seconde salle à l’autre bout de l’établissement. </a:t>
            </a:r>
          </a:p>
          <a:p>
            <a:pPr algn="just"/>
            <a:r>
              <a:rPr lang="fr-FR" b="1" dirty="0" smtClean="0"/>
              <a:t>Parmi </a:t>
            </a:r>
            <a:r>
              <a:rPr lang="fr-FR" b="1" smtClean="0"/>
              <a:t>les </a:t>
            </a:r>
            <a:r>
              <a:rPr lang="fr-FR" b="1" smtClean="0"/>
              <a:t>4 solutions </a:t>
            </a:r>
            <a:r>
              <a:rPr lang="fr-FR" b="1" dirty="0" smtClean="0"/>
              <a:t>proposées, </a:t>
            </a:r>
            <a:r>
              <a:rPr lang="fr-FR" b="1" dirty="0" smtClean="0"/>
              <a:t>ci-après, laquelle </a:t>
            </a:r>
            <a:r>
              <a:rPr lang="fr-FR" b="1" dirty="0" smtClean="0"/>
              <a:t>préconiser ?</a:t>
            </a:r>
            <a:endParaRPr lang="fr-FR" b="1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9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603220" y="-3075"/>
            <a:ext cx="4540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1 :</a:t>
            </a:r>
          </a:p>
          <a:p>
            <a:pPr algn="ctr"/>
            <a:r>
              <a:rPr lang="fr-FR" dirty="0" smtClean="0"/>
              <a:t>Cette solution n’est pas possible car en général les serveurs n’ont que deux prises réseaux. Dans ce cas, on ne peut pas y brancher un second </a:t>
            </a:r>
            <a:r>
              <a:rPr lang="fr-FR" dirty="0" err="1" smtClean="0"/>
              <a:t>switch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825762" y="2328304"/>
            <a:ext cx="1968372" cy="964108"/>
            <a:chOff x="6368903" y="2402177"/>
            <a:chExt cx="1968372" cy="964108"/>
          </a:xfrm>
        </p:grpSpPr>
        <p:pic>
          <p:nvPicPr>
            <p:cNvPr id="36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9" name="Connecteur droit 38"/>
          <p:cNvCxnSpPr>
            <a:stCxn id="38" idx="3"/>
            <a:endCxn id="36" idx="0"/>
          </p:cNvCxnSpPr>
          <p:nvPr/>
        </p:nvCxnSpPr>
        <p:spPr>
          <a:xfrm>
            <a:off x="3540520" y="1487816"/>
            <a:ext cx="3269428" cy="8404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7" idx="2"/>
          </p:cNvCxnSpPr>
          <p:nvPr/>
        </p:nvCxnSpPr>
        <p:spPr>
          <a:xfrm flipV="1">
            <a:off x="5825762" y="3292412"/>
            <a:ext cx="984186" cy="78432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64" idx="0"/>
            <a:endCxn id="37" idx="2"/>
          </p:cNvCxnSpPr>
          <p:nvPr/>
        </p:nvCxnSpPr>
        <p:spPr>
          <a:xfrm flipH="1" flipV="1">
            <a:off x="6809948" y="3292412"/>
            <a:ext cx="1167780" cy="123261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0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603220" y="-3075"/>
            <a:ext cx="454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2 :</a:t>
            </a:r>
          </a:p>
          <a:p>
            <a:pPr algn="ctr"/>
            <a:r>
              <a:rPr lang="fr-FR" dirty="0" smtClean="0"/>
              <a:t>Cette solution nécessite d’utiliser autant de câbles que d’ordinateurs à relier. </a:t>
            </a:r>
            <a:r>
              <a:rPr lang="fr-FR" dirty="0" smtClean="0"/>
              <a:t>Elle </a:t>
            </a:r>
            <a:r>
              <a:rPr lang="fr-FR" dirty="0" smtClean="0"/>
              <a:t>n’est pas conseillée.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0" name="Connecteur droit 39"/>
          <p:cNvCxnSpPr>
            <a:endCxn id="1027" idx="3"/>
          </p:cNvCxnSpPr>
          <p:nvPr/>
        </p:nvCxnSpPr>
        <p:spPr>
          <a:xfrm flipH="1" flipV="1">
            <a:off x="4027480" y="2625692"/>
            <a:ext cx="1798282" cy="145104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64" idx="0"/>
            <a:endCxn id="1027" idx="3"/>
          </p:cNvCxnSpPr>
          <p:nvPr/>
        </p:nvCxnSpPr>
        <p:spPr>
          <a:xfrm flipH="1" flipV="1">
            <a:off x="4027480" y="2625692"/>
            <a:ext cx="3950248" cy="189933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9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603220" y="-3075"/>
            <a:ext cx="45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3 :</a:t>
            </a:r>
          </a:p>
          <a:p>
            <a:pPr algn="ctr"/>
            <a:r>
              <a:rPr lang="fr-FR" dirty="0" smtClean="0"/>
              <a:t>Cette solution fonctionne.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825762" y="2328304"/>
            <a:ext cx="1968372" cy="964108"/>
            <a:chOff x="6368903" y="2402177"/>
            <a:chExt cx="1968372" cy="964108"/>
          </a:xfrm>
        </p:grpSpPr>
        <p:pic>
          <p:nvPicPr>
            <p:cNvPr id="36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9" name="Connecteur droit 38"/>
          <p:cNvCxnSpPr>
            <a:stCxn id="1027" idx="3"/>
          </p:cNvCxnSpPr>
          <p:nvPr/>
        </p:nvCxnSpPr>
        <p:spPr>
          <a:xfrm>
            <a:off x="4027480" y="2625692"/>
            <a:ext cx="179828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7" idx="2"/>
          </p:cNvCxnSpPr>
          <p:nvPr/>
        </p:nvCxnSpPr>
        <p:spPr>
          <a:xfrm flipV="1">
            <a:off x="5825762" y="3292412"/>
            <a:ext cx="984186" cy="78432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64" idx="0"/>
            <a:endCxn id="37" idx="2"/>
          </p:cNvCxnSpPr>
          <p:nvPr/>
        </p:nvCxnSpPr>
        <p:spPr>
          <a:xfrm flipH="1" flipV="1">
            <a:off x="6809948" y="3292412"/>
            <a:ext cx="1167780" cy="123261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2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603220" y="-3075"/>
            <a:ext cx="454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4 :</a:t>
            </a:r>
          </a:p>
          <a:p>
            <a:pPr algn="ctr"/>
            <a:r>
              <a:rPr lang="fr-FR" dirty="0" smtClean="0"/>
              <a:t>Cette solution fonctionne. Un hub </a:t>
            </a:r>
            <a:r>
              <a:rPr lang="fr-FR" dirty="0" err="1" smtClean="0"/>
              <a:t>ethernet</a:t>
            </a:r>
            <a:r>
              <a:rPr lang="fr-FR" dirty="0" smtClean="0"/>
              <a:t> agit uniquement comme une « multiprise ».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9" name="Connecteur droit 38"/>
          <p:cNvCxnSpPr>
            <a:stCxn id="1027" idx="3"/>
          </p:cNvCxnSpPr>
          <p:nvPr/>
        </p:nvCxnSpPr>
        <p:spPr>
          <a:xfrm>
            <a:off x="4027480" y="2625692"/>
            <a:ext cx="19126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7" idx="2"/>
          </p:cNvCxnSpPr>
          <p:nvPr/>
        </p:nvCxnSpPr>
        <p:spPr>
          <a:xfrm flipV="1">
            <a:off x="5825762" y="3292412"/>
            <a:ext cx="984186" cy="78432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64" idx="0"/>
            <a:endCxn id="37" idx="2"/>
          </p:cNvCxnSpPr>
          <p:nvPr/>
        </p:nvCxnSpPr>
        <p:spPr>
          <a:xfrm flipH="1" flipV="1">
            <a:off x="6809948" y="3292412"/>
            <a:ext cx="1167780" cy="123261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/>
          <p:cNvGrpSpPr/>
          <p:nvPr/>
        </p:nvGrpSpPr>
        <p:grpSpPr>
          <a:xfrm>
            <a:off x="5893397" y="2296931"/>
            <a:ext cx="1768035" cy="1051316"/>
            <a:chOff x="6469985" y="933785"/>
            <a:chExt cx="1768035" cy="1051316"/>
          </a:xfrm>
        </p:grpSpPr>
        <p:pic>
          <p:nvPicPr>
            <p:cNvPr id="45" name="Picture 2" descr="C:\Users\Xavier\Desktop\Anonymous-5-port-hub-300px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9985" y="933785"/>
              <a:ext cx="1768035" cy="86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48"/>
            <p:cNvSpPr txBox="1"/>
            <p:nvPr/>
          </p:nvSpPr>
          <p:spPr>
            <a:xfrm>
              <a:off x="6852537" y="1615769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Hub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07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188</Words>
  <Application>Microsoft Office PowerPoint</Application>
  <PresentationFormat>Affichage à l'écran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Norbert Perrot</cp:lastModifiedBy>
  <cp:revision>102</cp:revision>
  <dcterms:created xsi:type="dcterms:W3CDTF">2016-01-29T18:35:56Z</dcterms:created>
  <dcterms:modified xsi:type="dcterms:W3CDTF">2016-03-31T17:27:59Z</dcterms:modified>
</cp:coreProperties>
</file>