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3312368" cy="249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>
            <a:endCxn id="9" idx="0"/>
          </p:cNvCxnSpPr>
          <p:nvPr/>
        </p:nvCxnSpPr>
        <p:spPr>
          <a:xfrm>
            <a:off x="4534841" y="692696"/>
            <a:ext cx="1" cy="36004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3834780" y="2384326"/>
            <a:ext cx="144016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0535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44008" y="2897586"/>
            <a:ext cx="72008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05596" y="1052736"/>
            <a:ext cx="1658491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699793" y="1052736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49861" y="1406327"/>
            <a:ext cx="737964" cy="51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74827" y="2803552"/>
            <a:ext cx="657013" cy="310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24511" y="2897586"/>
            <a:ext cx="21602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05597" y="188640"/>
            <a:ext cx="16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Entrées et sorties numériques 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707310" y="2461850"/>
            <a:ext cx="16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Microcontrôleur AMTEL</a:t>
            </a:r>
            <a:endParaRPr lang="fr-FR" sz="1200" dirty="0"/>
          </a:p>
        </p:txBody>
      </p:sp>
      <p:cxnSp>
        <p:nvCxnSpPr>
          <p:cNvPr id="20" name="Connecteur droit 19"/>
          <p:cNvCxnSpPr>
            <a:endCxn id="6" idx="3"/>
          </p:cNvCxnSpPr>
          <p:nvPr/>
        </p:nvCxnSpPr>
        <p:spPr>
          <a:xfrm flipH="1">
            <a:off x="5274940" y="2600350"/>
            <a:ext cx="44918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3" name="ZoneTexte 22"/>
          <p:cNvSpPr txBox="1"/>
          <p:nvPr/>
        </p:nvSpPr>
        <p:spPr>
          <a:xfrm>
            <a:off x="5724128" y="2975110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Entrées analogiques</a:t>
            </a:r>
            <a:endParaRPr lang="fr-FR" sz="1200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5364087" y="3113610"/>
            <a:ext cx="34322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26" name="ZoneTexte 25"/>
          <p:cNvSpPr txBox="1"/>
          <p:nvPr/>
        </p:nvSpPr>
        <p:spPr>
          <a:xfrm>
            <a:off x="1048868" y="154482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Connexion USB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285219" y="2727748"/>
            <a:ext cx="118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Alimentation externe</a:t>
            </a:r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249005" y="775737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Reset</a:t>
            </a:r>
            <a:endParaRPr lang="fr-FR" sz="1200" dirty="0"/>
          </a:p>
        </p:txBody>
      </p:sp>
      <p:cxnSp>
        <p:nvCxnSpPr>
          <p:cNvPr id="29" name="Connecteur droit 28"/>
          <p:cNvCxnSpPr>
            <a:endCxn id="7" idx="2"/>
          </p:cNvCxnSpPr>
          <p:nvPr/>
        </p:nvCxnSpPr>
        <p:spPr>
          <a:xfrm flipV="1">
            <a:off x="4348547" y="332963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4348547" y="3333718"/>
            <a:ext cx="160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Masse</a:t>
            </a:r>
            <a:endParaRPr lang="fr-FR" sz="1200" dirty="0"/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4132523" y="3323384"/>
            <a:ext cx="0" cy="2433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stealth" w="med" len="lg"/>
          </a:ln>
          <a:effectLst/>
        </p:spPr>
      </p:cxnSp>
      <p:sp>
        <p:nvSpPr>
          <p:cNvPr id="34" name="ZoneTexte 33"/>
          <p:cNvSpPr txBox="1"/>
          <p:nvPr/>
        </p:nvSpPr>
        <p:spPr>
          <a:xfrm>
            <a:off x="2531529" y="3312825"/>
            <a:ext cx="160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Alimentations régulées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6885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bas 4"/>
          <p:cNvSpPr/>
          <p:nvPr/>
        </p:nvSpPr>
        <p:spPr>
          <a:xfrm>
            <a:off x="9461606" y="3585003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2267179"/>
            <a:ext cx="10122728" cy="108981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89752" y="521823"/>
            <a:ext cx="6473690" cy="110697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4257" y="908720"/>
            <a:ext cx="1620000" cy="4716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4257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344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79956" y="1839318"/>
            <a:ext cx="1368480" cy="165380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2213482" y="1143897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>
            <a:off x="4319792" y="1143897"/>
            <a:ext cx="484465" cy="62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6424257" y="1255771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6736553" y="1255771"/>
            <a:ext cx="0" cy="58354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8302419" y="430525"/>
            <a:ext cx="0" cy="1836655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 flipH="1">
            <a:off x="107172" y="430525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V="1">
            <a:off x="107172" y="430525"/>
            <a:ext cx="0" cy="61312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10348436" y="206084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Flèche vers le bas 34"/>
          <p:cNvSpPr/>
          <p:nvPr/>
        </p:nvSpPr>
        <p:spPr>
          <a:xfrm>
            <a:off x="9461606" y="95474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2943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58617" y="399057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76079" y="3725845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22854" y="52182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9677" y="395543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46164" y="349312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0" dirty="0" smtClean="0">
                <a:solidFill>
                  <a:prstClr val="black"/>
                </a:solidFill>
              </a:rPr>
              <a:t>Énergie </a:t>
            </a:r>
            <a:endParaRPr lang="fr-FR" dirty="0"/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/>
          <p:cNvSpPr/>
          <p:nvPr/>
        </p:nvSpPr>
        <p:spPr>
          <a:xfrm rot="15177192" flipH="1">
            <a:off x="8584511" y="2519619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Éclair 70"/>
          <p:cNvSpPr/>
          <p:nvPr/>
        </p:nvSpPr>
        <p:spPr>
          <a:xfrm rot="15177192" flipH="1">
            <a:off x="1360703" y="3418078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74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89752" y="521823"/>
            <a:ext cx="6473690" cy="110697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4257" y="908720"/>
            <a:ext cx="1620000" cy="4716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2213482" y="1143897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>
            <a:off x="4319792" y="1143897"/>
            <a:ext cx="484465" cy="62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6424257" y="1255771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6736553" y="1255771"/>
            <a:ext cx="0" cy="58354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arrow"/>
            <a:tailEnd type="none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V="1">
            <a:off x="107172" y="430525"/>
            <a:ext cx="0" cy="61312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558831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48849" y="815968"/>
            <a:ext cx="594480" cy="5186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454189" y="908720"/>
            <a:ext cx="726487" cy="65011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256072" y="188380"/>
            <a:ext cx="726487" cy="325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</a:t>
            </a:r>
          </a:p>
        </p:txBody>
      </p:sp>
    </p:spTree>
    <p:extLst>
      <p:ext uri="{BB962C8B-B14F-4D97-AF65-F5344CB8AC3E}">
        <p14:creationId xmlns:p14="http://schemas.microsoft.com/office/powerpoint/2010/main" val="114614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7161" y="430525"/>
            <a:ext cx="6668285" cy="478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389752" y="2267179"/>
            <a:ext cx="10122728" cy="1893088"/>
          </a:xfrm>
          <a:prstGeom prst="roundRect">
            <a:avLst/>
          </a:prstGeom>
          <a:solidFill>
            <a:schemeClr val="bg1">
              <a:alpha val="79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		Chaîne d’énergie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89752" y="399057"/>
            <a:ext cx="6473690" cy="122974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737086"/>
            <a:ext cx="1620000" cy="7981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Capteurs de vitesse, de lumière, de pluie , pédales …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737086"/>
            <a:ext cx="1620000" cy="7981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Unité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traitement et de stockage et de commande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4257" y="737086"/>
            <a:ext cx="1620000" cy="7981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Voyants,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alertes tableau de bord …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1030016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Batterie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ONDULEUR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4257" y="2554986"/>
            <a:ext cx="1620000" cy="1450078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344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Transmission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79956" y="1839318"/>
            <a:ext cx="1368480" cy="165380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Déplacer un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véhicule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2213482" y="1136138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>
            <a:off x="4319792" y="1136138"/>
            <a:ext cx="48446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132327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3779912" y="1555687"/>
            <a:ext cx="0" cy="29177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8302419" y="260648"/>
            <a:ext cx="0" cy="200653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 flipH="1">
            <a:off x="96967" y="260648"/>
            <a:ext cx="8205453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H="1" flipV="1">
            <a:off x="96982" y="263236"/>
            <a:ext cx="0" cy="78041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10348436" y="206084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Flèche vers le bas 34"/>
          <p:cNvSpPr/>
          <p:nvPr/>
        </p:nvSpPr>
        <p:spPr>
          <a:xfrm>
            <a:off x="9461606" y="95474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83768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45776" y="-17962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22854" y="52182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 arrêté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9677" y="4160268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Véhicule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 déplacement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/>
          <p:cNvSpPr/>
          <p:nvPr/>
        </p:nvSpPr>
        <p:spPr>
          <a:xfrm rot="15177192" flipH="1">
            <a:off x="8584511" y="2519619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1" y="2911980"/>
            <a:ext cx="1144341" cy="63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29" y="2873385"/>
            <a:ext cx="1227856" cy="111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vers le bas 4"/>
          <p:cNvSpPr/>
          <p:nvPr/>
        </p:nvSpPr>
        <p:spPr>
          <a:xfrm>
            <a:off x="9461606" y="3585002"/>
            <a:ext cx="405180" cy="57526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8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142" y="1218842"/>
            <a:ext cx="4935788" cy="398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389752" y="188641"/>
            <a:ext cx="6473690" cy="1440160"/>
          </a:xfrm>
          <a:prstGeom prst="roundRect">
            <a:avLst/>
          </a:prstGeom>
          <a:solidFill>
            <a:sysClr val="window" lastClr="FFFFFF">
              <a:alpha val="80000"/>
            </a:sys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70173"/>
            <a:ext cx="951112" cy="67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389752" y="2267179"/>
            <a:ext cx="10122728" cy="1893088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	</a:t>
            </a: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		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295275"/>
            <a:ext cx="1620000" cy="1239915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Capteur ultra 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Capteur de position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9792" y="295275"/>
            <a:ext cx="1620000" cy="1239915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  <a:latin typeface="Calibri"/>
              </a:rPr>
              <a:t>Traiter,  convertir et stocker les informations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4257" y="737086"/>
            <a:ext cx="1620000" cy="51868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482" y="2554987"/>
            <a:ext cx="1620000" cy="1030016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792" y="2554987"/>
            <a:ext cx="1620000" cy="46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Commande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Tout ou rien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4257" y="2554986"/>
            <a:ext cx="1620000" cy="1450078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3442" y="2554986"/>
            <a:ext cx="1620000" cy="1378745"/>
          </a:xfrm>
          <a:prstGeom prst="rect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Réducteur et poulie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79956" y="1839318"/>
            <a:ext cx="1368480" cy="165380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Déplacer un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robot explorateur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</p:cNvCxnSpPr>
          <p:nvPr/>
        </p:nvCxnSpPr>
        <p:spPr>
          <a:xfrm>
            <a:off x="2213482" y="915233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4324285" y="980728"/>
            <a:ext cx="47997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6424257" y="1137056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456637" y="1839317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6736553" y="1137056"/>
            <a:ext cx="0" cy="70226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 flipV="1">
            <a:off x="2456637" y="1833547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2456637" y="2700812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V="1">
            <a:off x="8302419" y="44624"/>
            <a:ext cx="0" cy="222255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 flipH="1">
            <a:off x="96967" y="44624"/>
            <a:ext cx="8205453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 flipH="1" flipV="1">
            <a:off x="96967" y="44624"/>
            <a:ext cx="15" cy="99902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10348436" y="206084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Flèche vers le bas 34"/>
          <p:cNvSpPr/>
          <p:nvPr/>
        </p:nvSpPr>
        <p:spPr>
          <a:xfrm>
            <a:off x="9461606" y="95474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2943" y="15351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45776" y="-17962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895503" y="398366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Robot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« perdu » dans un espace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9677" y="4160268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Robot découvrant</a:t>
            </a: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son environnement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Éclair 66"/>
          <p:cNvSpPr/>
          <p:nvPr/>
        </p:nvSpPr>
        <p:spPr>
          <a:xfrm rot="15177192" flipH="1">
            <a:off x="2314554" y="261532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/>
          <p:cNvSpPr/>
          <p:nvPr/>
        </p:nvSpPr>
        <p:spPr>
          <a:xfrm rot="15177192" flipH="1">
            <a:off x="198037" y="2529537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/>
          <p:cNvSpPr/>
          <p:nvPr/>
        </p:nvSpPr>
        <p:spPr>
          <a:xfrm rot="15177192" flipH="1">
            <a:off x="4408813" y="2544065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/>
          <p:cNvSpPr/>
          <p:nvPr/>
        </p:nvSpPr>
        <p:spPr>
          <a:xfrm rot="15177192" flipH="1">
            <a:off x="8584511" y="2519619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Éclair 71"/>
          <p:cNvSpPr/>
          <p:nvPr/>
        </p:nvSpPr>
        <p:spPr>
          <a:xfrm rot="15177192" flipH="1">
            <a:off x="6525327" y="2574452"/>
            <a:ext cx="294375" cy="42906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>
            <a:off x="9461606" y="3585002"/>
            <a:ext cx="405180" cy="57526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790" y="2962212"/>
            <a:ext cx="1625651" cy="97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9536" y="2810565"/>
            <a:ext cx="669441" cy="123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93712" y="2589970"/>
            <a:ext cx="619538" cy="12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34" y="770173"/>
            <a:ext cx="1041894" cy="61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5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89752" y="521823"/>
            <a:ext cx="6473690" cy="110697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8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908720"/>
            <a:ext cx="1620000" cy="4703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4257" y="908720"/>
            <a:ext cx="1620000" cy="4716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2213482" y="1143897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  <a:endCxn id="10" idx="1"/>
          </p:cNvCxnSpPr>
          <p:nvPr/>
        </p:nvCxnSpPr>
        <p:spPr>
          <a:xfrm>
            <a:off x="4319792" y="1143897"/>
            <a:ext cx="484465" cy="62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6424257" y="1061020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6424257" y="1255771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H="1">
            <a:off x="6228184" y="1839317"/>
            <a:ext cx="508369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6736553" y="1255771"/>
            <a:ext cx="0" cy="58354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5097721" y="1661735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016975" y="263529"/>
            <a:ext cx="1405061" cy="67393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36553" y="430525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180675" y="889522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</p:spTree>
    <p:extLst>
      <p:ext uri="{BB962C8B-B14F-4D97-AF65-F5344CB8AC3E}">
        <p14:creationId xmlns:p14="http://schemas.microsoft.com/office/powerpoint/2010/main" val="34489038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200</Words>
  <Application>Microsoft Office PowerPoint</Application>
  <PresentationFormat>Affichage à l'écran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2016-01-29T18:35:56Z</dcterms:created>
  <dcterms:modified xsi:type="dcterms:W3CDTF">2016-04-03T10:48:02Z</dcterms:modified>
</cp:coreProperties>
</file>