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  <p:sldId id="256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31/01/2016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31/01/2016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31/01/2016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31/01/2016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15" y="1273734"/>
            <a:ext cx="8088169" cy="4310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llipse 1"/>
          <p:cNvSpPr/>
          <p:nvPr/>
        </p:nvSpPr>
        <p:spPr>
          <a:xfrm>
            <a:off x="2901648" y="4221088"/>
            <a:ext cx="216024" cy="21602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547664" y="4725144"/>
            <a:ext cx="216024" cy="21602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3491880" y="1412776"/>
            <a:ext cx="216024" cy="21602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84055" y="1772816"/>
            <a:ext cx="2263117" cy="3744416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Fenêtre associée au programme de la raquette.</a:t>
            </a:r>
            <a:endParaRPr lang="fr-FR" b="1" dirty="0">
              <a:solidFill>
                <a:srgbClr val="0070C0"/>
              </a:solidFill>
            </a:endParaRPr>
          </a:p>
        </p:txBody>
      </p:sp>
      <p:cxnSp>
        <p:nvCxnSpPr>
          <p:cNvPr id="7" name="Connecteur droit avec flèche 6"/>
          <p:cNvCxnSpPr>
            <a:stCxn id="4" idx="6"/>
          </p:cNvCxnSpPr>
          <p:nvPr/>
        </p:nvCxnSpPr>
        <p:spPr>
          <a:xfrm>
            <a:off x="1763688" y="4833156"/>
            <a:ext cx="2920367" cy="0"/>
          </a:xfrm>
          <a:prstGeom prst="straightConnector1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28575">
            <a:solidFill>
              <a:srgbClr val="FF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756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98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13" t="7790" r="64348" b="87210"/>
          <a:stretch/>
        </p:blipFill>
        <p:spPr bwMode="auto">
          <a:xfrm>
            <a:off x="2881223" y="1535502"/>
            <a:ext cx="483079" cy="22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650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26" y="1186017"/>
            <a:ext cx="8417347" cy="4485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3326" y="1772816"/>
            <a:ext cx="2984538" cy="2232248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rgbClr val="00B050"/>
                </a:solidFill>
              </a:rPr>
              <a:t>Fenêtre contenant le résultat du programme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16015" y="1772817"/>
            <a:ext cx="4064657" cy="38991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Fenêtre contenant les programmes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0601" y="4149080"/>
            <a:ext cx="2987263" cy="1522903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rgbClr val="7030A0"/>
                </a:solidFill>
              </a:rPr>
              <a:t>Fenêtre de gestion des personnages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17140" y="1772817"/>
            <a:ext cx="1224136" cy="3899166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000" b="1" dirty="0" smtClean="0">
                <a:solidFill>
                  <a:schemeClr val="accent2"/>
                </a:solidFill>
              </a:rPr>
              <a:t>Fenêtre contenant les instructions et les structures algorithmiques</a:t>
            </a:r>
            <a:endParaRPr lang="fr-FR" sz="2000" b="1" dirty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17141" y="1523617"/>
            <a:ext cx="1224136" cy="180020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>
              <a:solidFill>
                <a:srgbClr val="0070C0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3635896" y="980728"/>
            <a:ext cx="0" cy="542889"/>
          </a:xfrm>
          <a:prstGeom prst="straightConnector1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28575">
            <a:solidFill>
              <a:schemeClr val="accent6">
                <a:lumMod val="75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/>
          <p:cNvSpPr/>
          <p:nvPr/>
        </p:nvSpPr>
        <p:spPr>
          <a:xfrm>
            <a:off x="3635896" y="796644"/>
            <a:ext cx="32780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chemeClr val="accent6">
                    <a:lumMod val="75000"/>
                  </a:schemeClr>
                </a:solidFill>
              </a:rPr>
              <a:t>Onglets de choix de gestion des scripts / Costumes / Sons</a:t>
            </a:r>
            <a:endParaRPr lang="fr-F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58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2214563"/>
            <a:ext cx="386715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08104" y="2214564"/>
            <a:ext cx="216024" cy="278332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24128" y="2214563"/>
            <a:ext cx="216024" cy="278332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>
              <a:solidFill>
                <a:srgbClr val="7030A0"/>
              </a:solidFill>
            </a:endParaRPr>
          </a:p>
        </p:txBody>
      </p:sp>
      <p:cxnSp>
        <p:nvCxnSpPr>
          <p:cNvPr id="7" name="Connecteur droit avec flèche 6"/>
          <p:cNvCxnSpPr>
            <a:endCxn id="5" idx="2"/>
          </p:cNvCxnSpPr>
          <p:nvPr/>
        </p:nvCxnSpPr>
        <p:spPr>
          <a:xfrm flipV="1">
            <a:off x="5616116" y="2492896"/>
            <a:ext cx="0" cy="504056"/>
          </a:xfrm>
          <a:prstGeom prst="straightConnector1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28575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Rectangle 7"/>
          <p:cNvSpPr/>
          <p:nvPr/>
        </p:nvSpPr>
        <p:spPr>
          <a:xfrm>
            <a:off x="3785842" y="2645187"/>
            <a:ext cx="18302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050" b="1" dirty="0" smtClean="0">
                <a:solidFill>
                  <a:srgbClr val="7030A0"/>
                </a:solidFill>
              </a:rPr>
              <a:t>Créer un lutin en utilisant la bibliothèque</a:t>
            </a:r>
            <a:endParaRPr lang="fr-FR" sz="1050" b="1" dirty="0">
              <a:solidFill>
                <a:srgbClr val="7030A0"/>
              </a:solidFill>
            </a:endParaRPr>
          </a:p>
        </p:txBody>
      </p:sp>
      <p:cxnSp>
        <p:nvCxnSpPr>
          <p:cNvPr id="12" name="Connecteur droit avec flèche 11"/>
          <p:cNvCxnSpPr>
            <a:endCxn id="6" idx="2"/>
          </p:cNvCxnSpPr>
          <p:nvPr/>
        </p:nvCxnSpPr>
        <p:spPr>
          <a:xfrm flipV="1">
            <a:off x="5832140" y="2492895"/>
            <a:ext cx="0" cy="864097"/>
          </a:xfrm>
          <a:prstGeom prst="straightConnector1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28575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/>
          <p:cNvSpPr/>
          <p:nvPr/>
        </p:nvSpPr>
        <p:spPr>
          <a:xfrm>
            <a:off x="4001866" y="3106677"/>
            <a:ext cx="183027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050" b="1" dirty="0" smtClean="0">
                <a:solidFill>
                  <a:srgbClr val="7030A0"/>
                </a:solidFill>
              </a:rPr>
              <a:t>Créer un lutin personnalisé</a:t>
            </a:r>
            <a:endParaRPr lang="fr-FR" sz="105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898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6449652" cy="31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79712" y="2708744"/>
            <a:ext cx="720080" cy="720256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98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56" y="1340768"/>
            <a:ext cx="6973888" cy="3716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00845" y="1681574"/>
            <a:ext cx="3342929" cy="337587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35896" y="1628800"/>
            <a:ext cx="936104" cy="342865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fr-FR" sz="2000" b="1" dirty="0">
              <a:solidFill>
                <a:schemeClr val="accent2"/>
              </a:solidFill>
            </a:endParaRPr>
          </a:p>
        </p:txBody>
      </p:sp>
      <p:sp>
        <p:nvSpPr>
          <p:cNvPr id="2" name="Arc 1"/>
          <p:cNvSpPr/>
          <p:nvPr/>
        </p:nvSpPr>
        <p:spPr>
          <a:xfrm>
            <a:off x="3779912" y="1988543"/>
            <a:ext cx="1224136" cy="576361"/>
          </a:xfrm>
          <a:prstGeom prst="arc">
            <a:avLst>
              <a:gd name="adj1" fmla="val 10946022"/>
              <a:gd name="adj2" fmla="val 0"/>
            </a:avLst>
          </a:prstGeom>
          <a:noFill/>
          <a:ln w="28575">
            <a:solidFill>
              <a:srgbClr val="FF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4788024" y="2276723"/>
            <a:ext cx="0" cy="360189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4788024" y="2636912"/>
            <a:ext cx="1008112" cy="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5115740" y="2239368"/>
            <a:ext cx="680396" cy="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5796136" y="2298015"/>
            <a:ext cx="0" cy="360189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4788024" y="2239368"/>
            <a:ext cx="119591" cy="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ulle ronde 18"/>
          <p:cNvSpPr/>
          <p:nvPr/>
        </p:nvSpPr>
        <p:spPr>
          <a:xfrm>
            <a:off x="5488079" y="2902482"/>
            <a:ext cx="1768460" cy="490190"/>
          </a:xfrm>
          <a:prstGeom prst="wedgeEllipseCallout">
            <a:avLst>
              <a:gd name="adj1" fmla="val -65469"/>
              <a:gd name="adj2" fmla="val -104845"/>
            </a:avLst>
          </a:prstGeom>
          <a:solidFill>
            <a:schemeClr val="bg1">
              <a:alpha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CLIC pour exécuter le bloc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9824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61</Words>
  <Application>Microsoft Office PowerPoint</Application>
  <PresentationFormat>Affichage à l'écran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8</cp:revision>
  <dcterms:created xsi:type="dcterms:W3CDTF">2016-01-31T10:29:16Z</dcterms:created>
  <dcterms:modified xsi:type="dcterms:W3CDTF">2016-01-31T14:20:53Z</dcterms:modified>
</cp:coreProperties>
</file>