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0" y="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02/02/2016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56792"/>
            <a:ext cx="382905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07904" y="2132856"/>
            <a:ext cx="224487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6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019300"/>
            <a:ext cx="39243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40334" y="2420888"/>
            <a:ext cx="389381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640335" y="3501008"/>
            <a:ext cx="389381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2321818" y="242088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1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321818" y="350100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7314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462213"/>
            <a:ext cx="31432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35897" y="2564904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54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492896"/>
            <a:ext cx="7387748" cy="3937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88024" y="3140968"/>
            <a:ext cx="2808312" cy="20882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Code </a:t>
            </a:r>
            <a:r>
              <a:rPr lang="fr-FR" b="1">
                <a:solidFill>
                  <a:schemeClr val="tx1"/>
                </a:solidFill>
              </a:rPr>
              <a:t>A</a:t>
            </a:r>
            <a:r>
              <a:rPr lang="fr-FR" b="1" smtClean="0">
                <a:solidFill>
                  <a:schemeClr val="tx1"/>
                </a:solidFill>
              </a:rPr>
              <a:t>rduino généré </a:t>
            </a:r>
            <a:r>
              <a:rPr lang="fr-FR" b="1" dirty="0" smtClean="0">
                <a:solidFill>
                  <a:schemeClr val="tx1"/>
                </a:solidFill>
              </a:rPr>
              <a:t>par </a:t>
            </a:r>
            <a:r>
              <a:rPr lang="fr-FR" b="1" dirty="0" err="1" smtClean="0">
                <a:solidFill>
                  <a:schemeClr val="tx1"/>
                </a:solidFill>
              </a:rPr>
              <a:t>mblock</a:t>
            </a:r>
            <a:r>
              <a:rPr lang="fr-FR" b="1" dirty="0" smtClean="0">
                <a:solidFill>
                  <a:schemeClr val="tx1"/>
                </a:solidFill>
              </a:rPr>
              <a:t>.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48065" y="2971800"/>
            <a:ext cx="864096" cy="169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9707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</Words>
  <Application>Microsoft Office PowerPoint</Application>
  <PresentationFormat>Affichage à l'écran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</cp:revision>
  <dcterms:created xsi:type="dcterms:W3CDTF">2016-02-02T14:49:19Z</dcterms:created>
  <dcterms:modified xsi:type="dcterms:W3CDTF">2016-02-02T15:35:04Z</dcterms:modified>
</cp:coreProperties>
</file>