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5" r:id="rId3"/>
    <p:sldId id="264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8258F-9201-4701-9ACA-749E300ACA36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57B5A-C8E4-4EB9-848B-430F3D46A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69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57B5A-C8E4-4EB9-848B-430F3D46A4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xpessoles.ptsi.free.fr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30" y="1921110"/>
            <a:ext cx="2827844" cy="171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1863406" y="2539101"/>
            <a:ext cx="0" cy="981804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661225" y="2285261"/>
            <a:ext cx="11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Carte réseau d’un PC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4284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0295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07904" y="908720"/>
            <a:ext cx="2160240" cy="144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3037" y="908720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Réseau 200.0.0.0 </a:t>
            </a:r>
          </a:p>
          <a:p>
            <a:pPr algn="ctr"/>
            <a:r>
              <a:rPr lang="fr-FR" sz="1200" dirty="0" smtClean="0"/>
              <a:t>Masque 255.0.0.0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79512" y="1916832"/>
            <a:ext cx="3528392" cy="22322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8144" y="1916832"/>
            <a:ext cx="2664296" cy="22322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1915029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Réseau 192.168.1.0</a:t>
            </a:r>
          </a:p>
          <a:p>
            <a:pPr algn="ctr"/>
            <a:r>
              <a:rPr lang="fr-FR" sz="1200" dirty="0" smtClean="0"/>
              <a:t>Masque 255.255.255.0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6869805" y="193495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Réseau 192.168.2.0</a:t>
            </a:r>
          </a:p>
          <a:p>
            <a:pPr algn="ctr"/>
            <a:r>
              <a:rPr lang="fr-FR" sz="1200" dirty="0" smtClean="0"/>
              <a:t>Masque 255.255.255.0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2627784" y="1916832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192.1681.1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179512" y="3844116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192.1681.2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5868144" y="1925894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192.1682.1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5868144" y="3872081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192.1682.2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3952632" y="2075462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200.0.0.1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4932040" y="1622690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200.0.0.2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7234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90713"/>
            <a:ext cx="33528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9523" y="1994267"/>
            <a:ext cx="1131993" cy="252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2420888"/>
            <a:ext cx="3352800" cy="254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895600" y="1994267"/>
            <a:ext cx="1463923" cy="42662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 flipV="1">
            <a:off x="5491516" y="1994267"/>
            <a:ext cx="756884" cy="42662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5491516" y="2246430"/>
            <a:ext cx="48530" cy="17445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265659" y="2246430"/>
            <a:ext cx="93865" cy="17445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0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gner un rectangle à un seul coin 5"/>
          <p:cNvSpPr/>
          <p:nvPr/>
        </p:nvSpPr>
        <p:spPr>
          <a:xfrm>
            <a:off x="2728685" y="620688"/>
            <a:ext cx="2018957" cy="576064"/>
          </a:xfrm>
          <a:prstGeom prst="snip1Rect">
            <a:avLst>
              <a:gd name="adj" fmla="val 3975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Envoie moi la page d’accueil s’il te plait ! </a:t>
            </a:r>
            <a:r>
              <a:rPr lang="fr-FR" sz="12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1" y="1743408"/>
            <a:ext cx="1133274" cy="1223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Xavier\Desktop\terminal-server-30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27" y="1761327"/>
            <a:ext cx="1004369" cy="121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1259632" y="1004780"/>
            <a:ext cx="2088232" cy="738628"/>
            <a:chOff x="1838429" y="980728"/>
            <a:chExt cx="2088232" cy="738628"/>
          </a:xfrm>
        </p:grpSpPr>
        <p:pic>
          <p:nvPicPr>
            <p:cNvPr id="2052" name="Picture 4" descr="C:\Users\Xavier\Desktop\lettre-300p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429" y="980728"/>
              <a:ext cx="2088232" cy="738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907704" y="1268760"/>
              <a:ext cx="1944216" cy="364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  <a:hlinkClick r:id="rId5"/>
                </a:rPr>
                <a:t>http://xpessoles.ptsi.free.fr</a:t>
              </a:r>
              <a:endParaRPr lang="fr-F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236891" y="2960417"/>
            <a:ext cx="11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Client </a:t>
            </a:r>
          </a:p>
          <a:p>
            <a:pPr algn="ctr"/>
            <a:r>
              <a:rPr lang="fr-FR" sz="1200" dirty="0" smtClean="0"/>
              <a:t>Utilisateur 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367274" y="2967344"/>
            <a:ext cx="11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Serveur </a:t>
            </a:r>
          </a:p>
          <a:p>
            <a:pPr algn="ctr"/>
            <a:r>
              <a:rPr lang="fr-FR" sz="1200" dirty="0" smtClean="0"/>
              <a:t>Free</a:t>
            </a:r>
            <a:endParaRPr lang="fr-FR" sz="12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475656" y="2132856"/>
            <a:ext cx="2664296" cy="0"/>
          </a:xfrm>
          <a:prstGeom prst="straightConnector1">
            <a:avLst/>
          </a:prstGeom>
          <a:ln w="76200" cmpd="dbl">
            <a:solidFill>
              <a:srgbClr val="00B05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1370165" y="2780928"/>
            <a:ext cx="2717041" cy="0"/>
          </a:xfrm>
          <a:prstGeom prst="straightConnector1">
            <a:avLst/>
          </a:prstGeom>
          <a:ln w="76200" cmpd="dbl"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/>
          <p:cNvGrpSpPr/>
          <p:nvPr/>
        </p:nvGrpSpPr>
        <p:grpSpPr>
          <a:xfrm>
            <a:off x="2352921" y="2987148"/>
            <a:ext cx="2014353" cy="873184"/>
            <a:chOff x="4933911" y="3878925"/>
            <a:chExt cx="2014353" cy="873184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902" y="3995832"/>
              <a:ext cx="1778256" cy="684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ogner un rectangle à un seul coin 21"/>
            <p:cNvSpPr/>
            <p:nvPr/>
          </p:nvSpPr>
          <p:spPr>
            <a:xfrm>
              <a:off x="4933911" y="3878925"/>
              <a:ext cx="2014353" cy="873184"/>
            </a:xfrm>
            <a:prstGeom prst="snip1Rect">
              <a:avLst>
                <a:gd name="adj" fmla="val 23159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4" descr="C:\Users\Xavier\Desktop\lettre-3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06833"/>
            <a:ext cx="2088232" cy="7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8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52538"/>
            <a:ext cx="55245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11960" y="1252538"/>
            <a:ext cx="6195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9750" y="4149080"/>
            <a:ext cx="1970162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7" t="12097" b="20582"/>
          <a:stretch/>
        </p:blipFill>
        <p:spPr bwMode="auto">
          <a:xfrm>
            <a:off x="-4284984" y="476672"/>
            <a:ext cx="5790312" cy="471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-4284984" y="3439751"/>
            <a:ext cx="1872208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908720" y="476672"/>
            <a:ext cx="619509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5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928813"/>
            <a:ext cx="55530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12160" y="2132856"/>
            <a:ext cx="50405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0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6" t="14899" r="-432" b="42189"/>
          <a:stretch/>
        </p:blipFill>
        <p:spPr bwMode="auto">
          <a:xfrm>
            <a:off x="685510" y="1268760"/>
            <a:ext cx="5831062" cy="30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20072" y="3989000"/>
            <a:ext cx="129650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2" t="21601" r="815" b="46298"/>
          <a:stretch/>
        </p:blipFill>
        <p:spPr bwMode="auto">
          <a:xfrm>
            <a:off x="3865418" y="5050970"/>
            <a:ext cx="3711039" cy="225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42266" y="7301368"/>
            <a:ext cx="129650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5"/>
          <a:stretch/>
        </p:blipFill>
        <p:spPr bwMode="auto">
          <a:xfrm>
            <a:off x="1766889" y="2371725"/>
            <a:ext cx="4965352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3" t="50000" r="1610" b="6250"/>
          <a:stretch/>
        </p:blipFill>
        <p:spPr bwMode="auto">
          <a:xfrm>
            <a:off x="7317307" y="3645412"/>
            <a:ext cx="5391597" cy="309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7257143" y="3602608"/>
            <a:ext cx="4965352" cy="1133475"/>
            <a:chOff x="1766888" y="2367533"/>
            <a:chExt cx="4965352" cy="1133475"/>
          </a:xfrm>
        </p:grpSpPr>
        <p:sp>
          <p:nvSpPr>
            <p:cNvPr id="5" name="Rectangle 4"/>
            <p:cNvSpPr/>
            <p:nvPr/>
          </p:nvSpPr>
          <p:spPr>
            <a:xfrm>
              <a:off x="1766888" y="2564904"/>
              <a:ext cx="1724992" cy="288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>
              <a:off x="3707904" y="2371725"/>
              <a:ext cx="0" cy="1129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707904" y="3501008"/>
              <a:ext cx="3024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3707904" y="2367533"/>
              <a:ext cx="7200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4427984" y="2682214"/>
              <a:ext cx="23042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6732240" y="2708921"/>
              <a:ext cx="0" cy="7920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4427984" y="2371725"/>
              <a:ext cx="0" cy="3104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34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40</Words>
  <Application>Microsoft Office PowerPoint</Application>
  <PresentationFormat>Affichage à l'écran (4:3)</PresentationFormat>
  <Paragraphs>20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2016-02-07T10:16:06Z</dcterms:created>
  <dcterms:modified xsi:type="dcterms:W3CDTF">2016-03-30T08:09:10Z</dcterms:modified>
</cp:coreProperties>
</file>