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28/03/2016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28/03/2016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28/03/2016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28/03/2016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xpessoles.ptsi.free.fr/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 rotWithShape="1">
          <a:blip r:embed="rId2"/>
          <a:srcRect l="57278" t="11910"/>
          <a:stretch/>
        </p:blipFill>
        <p:spPr>
          <a:xfrm>
            <a:off x="4973782" y="1482913"/>
            <a:ext cx="3522146" cy="39122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64089" y="1482913"/>
            <a:ext cx="504056" cy="14214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73782" y="1625058"/>
            <a:ext cx="3522146" cy="1656184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b="1" dirty="0" smtClean="0">
                <a:solidFill>
                  <a:srgbClr val="00B050"/>
                </a:solidFill>
              </a:rPr>
              <a:t>Contenu de </a:t>
            </a:r>
          </a:p>
          <a:p>
            <a:pPr algn="r"/>
            <a:r>
              <a:rPr lang="fr-FR" b="1" dirty="0" smtClean="0">
                <a:solidFill>
                  <a:srgbClr val="00B050"/>
                </a:solidFill>
              </a:rPr>
              <a:t>la page internet</a:t>
            </a:r>
          </a:p>
        </p:txBody>
      </p:sp>
      <p:sp>
        <p:nvSpPr>
          <p:cNvPr id="8" name="Rectangle 7"/>
          <p:cNvSpPr/>
          <p:nvPr/>
        </p:nvSpPr>
        <p:spPr>
          <a:xfrm>
            <a:off x="4973782" y="3573016"/>
            <a:ext cx="2262514" cy="1822179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7030A0"/>
                </a:solidFill>
              </a:rPr>
              <a:t>Détail de l’item « body »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12082" y="1853788"/>
            <a:ext cx="784054" cy="207059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 smtClean="0">
              <a:solidFill>
                <a:srgbClr val="00B050"/>
              </a:solidFill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5796136" y="1853788"/>
            <a:ext cx="1440160" cy="1719228"/>
          </a:xfrm>
          <a:prstGeom prst="line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12700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5796136" y="2060847"/>
            <a:ext cx="648072" cy="1500457"/>
          </a:xfrm>
          <a:prstGeom prst="line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12700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4973782" y="2060847"/>
            <a:ext cx="38300" cy="3334348"/>
          </a:xfrm>
          <a:prstGeom prst="line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127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4973782" y="1853788"/>
            <a:ext cx="38300" cy="1719228"/>
          </a:xfrm>
          <a:prstGeom prst="line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12700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588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1905000"/>
            <a:ext cx="3486150" cy="30956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828925" y="3429001"/>
            <a:ext cx="1239019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84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gner un rectangle à un seul coin 5"/>
          <p:cNvSpPr/>
          <p:nvPr/>
        </p:nvSpPr>
        <p:spPr>
          <a:xfrm>
            <a:off x="2728685" y="620688"/>
            <a:ext cx="2018957" cy="576064"/>
          </a:xfrm>
          <a:prstGeom prst="snip1Rect">
            <a:avLst>
              <a:gd name="adj" fmla="val 3975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Envoie moi la page d’accueil s’il te plait ! </a:t>
            </a:r>
            <a:r>
              <a:rPr lang="fr-FR" sz="1200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91" y="1743408"/>
            <a:ext cx="1133274" cy="1223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C:\Users\Xavier\Desktop\terminal-server-300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727" y="1761327"/>
            <a:ext cx="1004369" cy="121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e 4"/>
          <p:cNvGrpSpPr/>
          <p:nvPr/>
        </p:nvGrpSpPr>
        <p:grpSpPr>
          <a:xfrm>
            <a:off x="1259632" y="1004780"/>
            <a:ext cx="2088232" cy="738628"/>
            <a:chOff x="1838429" y="980728"/>
            <a:chExt cx="2088232" cy="738628"/>
          </a:xfrm>
        </p:grpSpPr>
        <p:pic>
          <p:nvPicPr>
            <p:cNvPr id="2052" name="Picture 4" descr="C:\Users\Xavier\Desktop\lettre-300px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8429" y="980728"/>
              <a:ext cx="2088232" cy="738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907704" y="1268760"/>
              <a:ext cx="1944216" cy="3647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  <a:hlinkClick r:id="rId5"/>
                </a:rPr>
                <a:t>http://xpessoles.ptsi.free.fr</a:t>
              </a:r>
              <a:endParaRPr lang="fr-FR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236891" y="2960417"/>
            <a:ext cx="113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Client </a:t>
            </a:r>
          </a:p>
          <a:p>
            <a:pPr algn="ctr"/>
            <a:r>
              <a:rPr lang="fr-FR" sz="1200" dirty="0" smtClean="0"/>
              <a:t>Utilisateur 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4367274" y="2967344"/>
            <a:ext cx="113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Serveur </a:t>
            </a:r>
          </a:p>
          <a:p>
            <a:pPr algn="ctr"/>
            <a:r>
              <a:rPr lang="fr-FR" sz="1200" dirty="0" smtClean="0"/>
              <a:t>Free</a:t>
            </a:r>
            <a:endParaRPr lang="fr-FR" sz="1200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1475656" y="2132856"/>
            <a:ext cx="2664296" cy="0"/>
          </a:xfrm>
          <a:prstGeom prst="straightConnector1">
            <a:avLst/>
          </a:prstGeom>
          <a:ln w="76200" cmpd="dbl">
            <a:solidFill>
              <a:srgbClr val="00B05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>
            <a:off x="1370165" y="2780928"/>
            <a:ext cx="2717041" cy="0"/>
          </a:xfrm>
          <a:prstGeom prst="straightConnector1">
            <a:avLst/>
          </a:prstGeom>
          <a:ln w="76200" cmpd="dbl">
            <a:solidFill>
              <a:srgbClr val="FF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e 14"/>
          <p:cNvGrpSpPr/>
          <p:nvPr/>
        </p:nvGrpSpPr>
        <p:grpSpPr>
          <a:xfrm>
            <a:off x="2352921" y="2987148"/>
            <a:ext cx="2014353" cy="873184"/>
            <a:chOff x="4933911" y="3878925"/>
            <a:chExt cx="2014353" cy="873184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8902" y="3995832"/>
              <a:ext cx="1778256" cy="6844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Rogner un rectangle à un seul coin 21"/>
            <p:cNvSpPr/>
            <p:nvPr/>
          </p:nvSpPr>
          <p:spPr>
            <a:xfrm>
              <a:off x="4933911" y="3878925"/>
              <a:ext cx="2014353" cy="873184"/>
            </a:xfrm>
            <a:prstGeom prst="snip1Rect">
              <a:avLst>
                <a:gd name="adj" fmla="val 23159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" name="Picture 4" descr="C:\Users\Xavier\Desktop\lettre-300p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06833"/>
            <a:ext cx="2088232" cy="73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382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252538"/>
            <a:ext cx="552450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11960" y="1252538"/>
            <a:ext cx="619509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09750" y="4149080"/>
            <a:ext cx="1970162" cy="1152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7030A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97" t="12097" b="20582"/>
          <a:stretch/>
        </p:blipFill>
        <p:spPr bwMode="auto">
          <a:xfrm>
            <a:off x="-4284984" y="476672"/>
            <a:ext cx="5790312" cy="4719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-4284984" y="3439751"/>
            <a:ext cx="1872208" cy="1152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908720" y="476672"/>
            <a:ext cx="619509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95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1928813"/>
            <a:ext cx="555307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12160" y="2132856"/>
            <a:ext cx="504056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60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16" t="14899" r="-432" b="42189"/>
          <a:stretch/>
        </p:blipFill>
        <p:spPr bwMode="auto">
          <a:xfrm>
            <a:off x="685510" y="1268760"/>
            <a:ext cx="5831062" cy="30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220072" y="3989000"/>
            <a:ext cx="1296500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7030A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2" t="21601" r="815" b="46298"/>
          <a:stretch/>
        </p:blipFill>
        <p:spPr bwMode="auto">
          <a:xfrm>
            <a:off x="3865418" y="5050970"/>
            <a:ext cx="3711039" cy="2250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6442266" y="7301368"/>
            <a:ext cx="1296500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62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95"/>
          <a:stretch/>
        </p:blipFill>
        <p:spPr bwMode="auto">
          <a:xfrm>
            <a:off x="1766889" y="2371725"/>
            <a:ext cx="4965352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3" t="50000" r="1610" b="6250"/>
          <a:stretch/>
        </p:blipFill>
        <p:spPr bwMode="auto">
          <a:xfrm>
            <a:off x="7317307" y="3645412"/>
            <a:ext cx="5391597" cy="3095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e 1"/>
          <p:cNvGrpSpPr/>
          <p:nvPr/>
        </p:nvGrpSpPr>
        <p:grpSpPr>
          <a:xfrm>
            <a:off x="7257143" y="3602608"/>
            <a:ext cx="4965352" cy="1133475"/>
            <a:chOff x="1766888" y="2367533"/>
            <a:chExt cx="4965352" cy="1133475"/>
          </a:xfrm>
        </p:grpSpPr>
        <p:sp>
          <p:nvSpPr>
            <p:cNvPr id="5" name="Rectangle 4"/>
            <p:cNvSpPr/>
            <p:nvPr/>
          </p:nvSpPr>
          <p:spPr>
            <a:xfrm>
              <a:off x="1766888" y="2564904"/>
              <a:ext cx="1724992" cy="2880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solidFill>
                  <a:srgbClr val="7030A0"/>
                </a:solidFill>
              </a:endParaRPr>
            </a:p>
          </p:txBody>
        </p:sp>
        <p:cxnSp>
          <p:nvCxnSpPr>
            <p:cNvPr id="6" name="Connecteur droit 5"/>
            <p:cNvCxnSpPr/>
            <p:nvPr/>
          </p:nvCxnSpPr>
          <p:spPr>
            <a:xfrm>
              <a:off x="3707904" y="2371725"/>
              <a:ext cx="0" cy="11292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>
              <a:off x="3707904" y="3501008"/>
              <a:ext cx="3024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>
              <a:off x="3707904" y="2367533"/>
              <a:ext cx="7200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H="1">
              <a:off x="4427984" y="2682214"/>
              <a:ext cx="23042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6732240" y="2708921"/>
              <a:ext cx="0" cy="7920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4427984" y="2371725"/>
              <a:ext cx="0" cy="310489"/>
            </a:xfrm>
            <a:prstGeom prst="lin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34240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26</Words>
  <Application>Microsoft Office PowerPoint</Application>
  <PresentationFormat>Affichage à l'écran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17</cp:revision>
  <dcterms:created xsi:type="dcterms:W3CDTF">2016-02-07T10:16:06Z</dcterms:created>
  <dcterms:modified xsi:type="dcterms:W3CDTF">2016-03-28T09:43:53Z</dcterms:modified>
</cp:coreProperties>
</file>