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-3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132</Words>
  <Application>Microsoft Office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Mécanisme d’IA </vt:lpstr>
      <vt:lpstr>Apprentissage supervisé</vt:lpstr>
      <vt:lpstr>Apprentissage supervisé -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18</cp:revision>
  <dcterms:created xsi:type="dcterms:W3CDTF">2021-02-05T09:49:31Z</dcterms:created>
  <dcterms:modified xsi:type="dcterms:W3CDTF">2021-02-05T14:53:28Z</dcterms:modified>
</cp:coreProperties>
</file>