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70" r:id="rId3"/>
    <p:sldId id="274" r:id="rId4"/>
    <p:sldId id="275" r:id="rId5"/>
    <p:sldId id="276" r:id="rId6"/>
    <p:sldId id="273" r:id="rId7"/>
    <p:sldId id="272" r:id="rId8"/>
    <p:sldId id="271" r:id="rId9"/>
    <p:sldId id="256" r:id="rId10"/>
    <p:sldId id="258" r:id="rId11"/>
    <p:sldId id="261" r:id="rId12"/>
    <p:sldId id="267" r:id="rId13"/>
    <p:sldId id="263" r:id="rId14"/>
    <p:sldId id="259" r:id="rId15"/>
    <p:sldId id="257" r:id="rId16"/>
    <p:sldId id="260" r:id="rId17"/>
    <p:sldId id="264" r:id="rId18"/>
    <p:sldId id="262" r:id="rId19"/>
    <p:sldId id="265" r:id="rId20"/>
    <p:sldId id="26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200" d="100"/>
          <a:sy n="200" d="100"/>
        </p:scale>
        <p:origin x="-756" y="-1890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0.png"/><Relationship Id="rId5" Type="http://schemas.openxmlformats.org/officeDocument/2006/relationships/image" Target="../media/image1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91.png"/><Relationship Id="rId17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81.png"/><Relationship Id="rId5" Type="http://schemas.openxmlformats.org/officeDocument/2006/relationships/image" Target="../media/image40.png"/><Relationship Id="rId15" Type="http://schemas.openxmlformats.org/officeDocument/2006/relationships/image" Target="../media/image221.png"/><Relationship Id="rId10" Type="http://schemas.openxmlformats.org/officeDocument/2006/relationships/image" Target="../media/image171.png"/><Relationship Id="rId4" Type="http://schemas.openxmlformats.org/officeDocument/2006/relationships/image" Target="../media/image310.png"/><Relationship Id="rId9" Type="http://schemas.openxmlformats.org/officeDocument/2006/relationships/image" Target="../media/image161.png"/><Relationship Id="rId14" Type="http://schemas.openxmlformats.org/officeDocument/2006/relationships/image" Target="../media/image2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251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2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1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 smtClean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endCxn id="5" idx="3"/>
          </p:cNvCxnSpPr>
          <p:nvPr/>
        </p:nvCxnSpPr>
        <p:spPr>
          <a:xfrm flipV="1">
            <a:off x="3374760" y="2650381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38" idx="3"/>
            <a:endCxn id="5" idx="2"/>
          </p:cNvCxnSpPr>
          <p:nvPr/>
        </p:nvCxnSpPr>
        <p:spPr>
          <a:xfrm flipV="1">
            <a:off x="3400980" y="2532822"/>
            <a:ext cx="383387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37" idx="3"/>
            <a:endCxn id="6" idx="1"/>
          </p:cNvCxnSpPr>
          <p:nvPr/>
        </p:nvCxnSpPr>
        <p:spPr>
          <a:xfrm>
            <a:off x="3400980" y="2330042"/>
            <a:ext cx="383387" cy="2027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5" idx="1"/>
          </p:cNvCxnSpPr>
          <p:nvPr/>
        </p:nvCxnSpPr>
        <p:spPr>
          <a:xfrm>
            <a:off x="3374760" y="2040358"/>
            <a:ext cx="458302" cy="37490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à coins arrondis 2"/>
          <p:cNvSpPr/>
          <p:nvPr/>
        </p:nvSpPr>
        <p:spPr>
          <a:xfrm>
            <a:off x="3112980" y="1765553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112980" y="2186042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2980" y="2605216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112980" y="3024270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8" name="Ellipse 47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533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avec flèche 19"/>
          <p:cNvCxnSpPr>
            <a:stCxn id="38" idx="3"/>
            <a:endCxn id="5" idx="3"/>
          </p:cNvCxnSpPr>
          <p:nvPr/>
        </p:nvCxnSpPr>
        <p:spPr>
          <a:xfrm flipV="1">
            <a:off x="3378877" y="2650381"/>
            <a:ext cx="454185" cy="30721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" idx="3"/>
            <a:endCxn id="5" idx="1"/>
          </p:cNvCxnSpPr>
          <p:nvPr/>
        </p:nvCxnSpPr>
        <p:spPr>
          <a:xfrm>
            <a:off x="3371560" y="2144754"/>
            <a:ext cx="461502" cy="2705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6242" y="2403450"/>
            <a:ext cx="317270" cy="291602"/>
            <a:chOff x="3098345" y="2182440"/>
            <a:chExt cx="317270" cy="291602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3112980" y="2186042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 1"/>
          <p:cNvGrpSpPr/>
          <p:nvPr/>
        </p:nvGrpSpPr>
        <p:grpSpPr>
          <a:xfrm>
            <a:off x="3076242" y="2809749"/>
            <a:ext cx="317270" cy="291844"/>
            <a:chOff x="3098345" y="2601372"/>
            <a:chExt cx="317270" cy="291844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3112980" y="2605216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e 7"/>
          <p:cNvGrpSpPr/>
          <p:nvPr/>
        </p:nvGrpSpPr>
        <p:grpSpPr>
          <a:xfrm>
            <a:off x="3083560" y="2000754"/>
            <a:ext cx="302635" cy="288000"/>
            <a:chOff x="3112980" y="1765553"/>
            <a:chExt cx="302635" cy="2880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3112980" y="1765553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>
            <a:stCxn id="9" idx="3"/>
            <a:endCxn id="6" idx="1"/>
          </p:cNvCxnSpPr>
          <p:nvPr/>
        </p:nvCxnSpPr>
        <p:spPr>
          <a:xfrm flipV="1">
            <a:off x="3393512" y="2532821"/>
            <a:ext cx="390855" cy="1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3" name="Ellipse 42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7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/>
              <a:t>Couche</a:t>
            </a:r>
          </a:p>
          <a:p>
            <a:pPr algn="ctr"/>
            <a:r>
              <a:rPr lang="fr-FR" sz="900" dirty="0" smtClean="0"/>
              <a:t>d’entrée</a:t>
            </a:r>
            <a:endParaRPr lang="fr-FR" sz="900" dirty="0"/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/>
              <a:t>Couche</a:t>
            </a:r>
          </a:p>
          <a:p>
            <a:pPr algn="ctr"/>
            <a:r>
              <a:rPr lang="fr-FR" sz="900" dirty="0" smtClean="0"/>
              <a:t>cachée</a:t>
            </a:r>
            <a:endParaRPr lang="fr-FR" sz="900" dirty="0"/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/>
              <a:t>Couche</a:t>
            </a:r>
          </a:p>
          <a:p>
            <a:pPr algn="ctr"/>
            <a:r>
              <a:rPr lang="fr-FR" sz="900" dirty="0" smtClean="0"/>
              <a:t>de sortie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84000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/>
              <a:t>Couche</a:t>
            </a:r>
          </a:p>
          <a:p>
            <a:pPr algn="ctr"/>
            <a:r>
              <a:rPr lang="fr-FR" sz="900" dirty="0" smtClean="0"/>
              <a:t>d’entrée</a:t>
            </a:r>
            <a:endParaRPr lang="fr-FR" sz="900" dirty="0"/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/>
              <a:t>Couche</a:t>
            </a:r>
          </a:p>
          <a:p>
            <a:pPr algn="ctr"/>
            <a:r>
              <a:rPr lang="fr-FR" sz="900" dirty="0" smtClean="0"/>
              <a:t>cachée</a:t>
            </a:r>
            <a:endParaRPr lang="fr-FR" sz="900" dirty="0"/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/>
              <a:t>Couche</a:t>
            </a:r>
          </a:p>
          <a:p>
            <a:pPr algn="ctr"/>
            <a:r>
              <a:rPr lang="fr-FR" sz="900" dirty="0" smtClean="0"/>
              <a:t>de sortie</a:t>
            </a:r>
            <a:endParaRPr lang="fr-FR" sz="9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6674378" y="3009734"/>
            <a:ext cx="288000" cy="28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07289" y="3273918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2602439" y="3089792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2602439" y="3508724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2602439" y="3927656"/>
            <a:ext cx="332509" cy="332509"/>
            <a:chOff x="3075707" y="3268593"/>
            <a:chExt cx="332509" cy="332509"/>
          </a:xfrm>
        </p:grpSpPr>
        <p:sp>
          <p:nvSpPr>
            <p:cNvPr id="14" name="Ellipse 13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2598629" y="2670860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onnecteur droit avec flèche 18"/>
          <p:cNvCxnSpPr>
            <a:stCxn id="14" idx="7"/>
            <a:endCxn id="5" idx="3"/>
          </p:cNvCxnSpPr>
          <p:nvPr/>
        </p:nvCxnSpPr>
        <p:spPr>
          <a:xfrm flipV="1">
            <a:off x="2897682" y="3576144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2931138" y="3458585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2931138" y="3256047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2874823" y="2954674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3639798" y="3458584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3914118" y="3281538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246627" y="3458583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512359" y="3292330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  <a:blipFill>
                <a:blip r:embed="rId11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e 69"/>
          <p:cNvGrpSpPr/>
          <p:nvPr/>
        </p:nvGrpSpPr>
        <p:grpSpPr>
          <a:xfrm>
            <a:off x="6014871" y="3067176"/>
            <a:ext cx="332509" cy="332509"/>
            <a:chOff x="3075707" y="1823349"/>
            <a:chExt cx="332509" cy="332509"/>
          </a:xfrm>
        </p:grpSpPr>
        <p:sp>
          <p:nvSpPr>
            <p:cNvPr id="97" name="Ellipse 96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/>
          <p:cNvGrpSpPr/>
          <p:nvPr/>
        </p:nvGrpSpPr>
        <p:grpSpPr>
          <a:xfrm>
            <a:off x="6014871" y="3486108"/>
            <a:ext cx="332509" cy="332509"/>
            <a:chOff x="3075707" y="2545971"/>
            <a:chExt cx="332509" cy="332509"/>
          </a:xfrm>
        </p:grpSpPr>
        <p:sp>
          <p:nvSpPr>
            <p:cNvPr id="95" name="Ellipse 94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e 71"/>
          <p:cNvGrpSpPr/>
          <p:nvPr/>
        </p:nvGrpSpPr>
        <p:grpSpPr>
          <a:xfrm>
            <a:off x="6014871" y="3905040"/>
            <a:ext cx="332509" cy="332509"/>
            <a:chOff x="3075707" y="3268593"/>
            <a:chExt cx="332509" cy="332509"/>
          </a:xfrm>
        </p:grpSpPr>
        <p:sp>
          <p:nvSpPr>
            <p:cNvPr id="93" name="Ellipse 92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e 72"/>
          <p:cNvGrpSpPr/>
          <p:nvPr/>
        </p:nvGrpSpPr>
        <p:grpSpPr>
          <a:xfrm>
            <a:off x="6011061" y="2648244"/>
            <a:ext cx="340129" cy="332509"/>
            <a:chOff x="3090946" y="1433236"/>
            <a:chExt cx="340129" cy="332509"/>
          </a:xfrm>
        </p:grpSpPr>
        <p:sp>
          <p:nvSpPr>
            <p:cNvPr id="91" name="Ellipse 90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à coins arrondis 2"/>
          <p:cNvSpPr/>
          <p:nvPr/>
        </p:nvSpPr>
        <p:spPr>
          <a:xfrm>
            <a:off x="3248408" y="3191469"/>
            <a:ext cx="1115340" cy="54334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1" name="Groupe 100"/>
          <p:cNvGrpSpPr/>
          <p:nvPr/>
        </p:nvGrpSpPr>
        <p:grpSpPr>
          <a:xfrm>
            <a:off x="8747303" y="3419413"/>
            <a:ext cx="370614" cy="369332"/>
            <a:chOff x="3532907" y="2350715"/>
            <a:chExt cx="370614" cy="369332"/>
          </a:xfrm>
        </p:grpSpPr>
        <p:sp>
          <p:nvSpPr>
            <p:cNvPr id="102" name="Ellipse 101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endCxn id="102" idx="3"/>
          </p:cNvCxnSpPr>
          <p:nvPr/>
        </p:nvCxnSpPr>
        <p:spPr>
          <a:xfrm flipV="1">
            <a:off x="8337696" y="3721639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endCxn id="102" idx="2"/>
          </p:cNvCxnSpPr>
          <p:nvPr/>
        </p:nvCxnSpPr>
        <p:spPr>
          <a:xfrm flipV="1">
            <a:off x="8371152" y="3604080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endCxn id="103" idx="1"/>
          </p:cNvCxnSpPr>
          <p:nvPr/>
        </p:nvCxnSpPr>
        <p:spPr>
          <a:xfrm>
            <a:off x="8371152" y="3401542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102" idx="1"/>
          </p:cNvCxnSpPr>
          <p:nvPr/>
        </p:nvCxnSpPr>
        <p:spPr>
          <a:xfrm>
            <a:off x="8314837" y="3100169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2" idx="6"/>
          </p:cNvCxnSpPr>
          <p:nvPr/>
        </p:nvCxnSpPr>
        <p:spPr>
          <a:xfrm flipV="1">
            <a:off x="9079812" y="360407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/>
          <p:cNvGrpSpPr/>
          <p:nvPr/>
        </p:nvGrpSpPr>
        <p:grpSpPr>
          <a:xfrm>
            <a:off x="9354132" y="3427033"/>
            <a:ext cx="355791" cy="343301"/>
            <a:chOff x="3532907" y="2358335"/>
            <a:chExt cx="355791" cy="343301"/>
          </a:xfrm>
        </p:grpSpPr>
        <p:sp>
          <p:nvSpPr>
            <p:cNvPr id="110" name="Ellipse 109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Connecteur droit avec flèche 111"/>
          <p:cNvCxnSpPr/>
          <p:nvPr/>
        </p:nvCxnSpPr>
        <p:spPr>
          <a:xfrm flipV="1">
            <a:off x="9686641" y="3604078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9952373" y="3437825"/>
            <a:ext cx="385445" cy="332509"/>
            <a:chOff x="3532907" y="2369127"/>
            <a:chExt cx="385445" cy="332509"/>
          </a:xfrm>
        </p:grpSpPr>
        <p:sp>
          <p:nvSpPr>
            <p:cNvPr id="114" name="Ellipse 113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  <a:blipFill>
                <a:blip r:embed="rId14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  <a:blipFill>
                <a:blip r:embed="rId15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8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5707" y="2164029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3075707" y="2631656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3068087" y="1745097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3408216" y="2532822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3408216" y="2330284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3351901" y="2028911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989437" y="2366567"/>
            <a:ext cx="348576" cy="332509"/>
            <a:chOff x="3532907" y="2369127"/>
            <a:chExt cx="348576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6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773885" y="1998369"/>
            <a:ext cx="332509" cy="324000"/>
            <a:chOff x="3075707" y="1823349"/>
            <a:chExt cx="332509" cy="324000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2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Connecteur droit avec flèche 21"/>
          <p:cNvCxnSpPr>
            <a:stCxn id="2" idx="3"/>
            <a:endCxn id="8" idx="2"/>
          </p:cNvCxnSpPr>
          <p:nvPr/>
        </p:nvCxnSpPr>
        <p:spPr>
          <a:xfrm>
            <a:off x="1390800" y="216036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559822" y="286874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825554" y="2702496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1773885" y="2477849"/>
            <a:ext cx="332509" cy="324000"/>
            <a:chOff x="3075707" y="1823349"/>
            <a:chExt cx="332509" cy="324000"/>
          </a:xfrm>
        </p:grpSpPr>
        <p:sp>
          <p:nvSpPr>
            <p:cNvPr id="35" name="Ellipse 34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8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/>
          <p:cNvGrpSpPr/>
          <p:nvPr/>
        </p:nvGrpSpPr>
        <p:grpSpPr>
          <a:xfrm>
            <a:off x="1773885" y="2957329"/>
            <a:ext cx="332509" cy="324000"/>
            <a:chOff x="3075707" y="1823349"/>
            <a:chExt cx="332509" cy="324000"/>
          </a:xfrm>
        </p:grpSpPr>
        <p:sp>
          <p:nvSpPr>
            <p:cNvPr id="38" name="Ellipse 3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9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e 39"/>
          <p:cNvGrpSpPr/>
          <p:nvPr/>
        </p:nvGrpSpPr>
        <p:grpSpPr>
          <a:xfrm>
            <a:off x="1773885" y="3436809"/>
            <a:ext cx="332509" cy="324000"/>
            <a:chOff x="3075707" y="1823349"/>
            <a:chExt cx="332509" cy="324000"/>
          </a:xfrm>
        </p:grpSpPr>
        <p:sp>
          <p:nvSpPr>
            <p:cNvPr id="41" name="Ellipse 4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0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Connecteur droit avec flèche 43"/>
          <p:cNvCxnSpPr>
            <a:stCxn id="31" idx="3"/>
          </p:cNvCxnSpPr>
          <p:nvPr/>
        </p:nvCxnSpPr>
        <p:spPr>
          <a:xfrm>
            <a:off x="1390800" y="2639849"/>
            <a:ext cx="39089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2" idx="3"/>
            <a:endCxn id="38" idx="2"/>
          </p:cNvCxnSpPr>
          <p:nvPr/>
        </p:nvCxnSpPr>
        <p:spPr>
          <a:xfrm>
            <a:off x="1390800" y="311932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3" idx="3"/>
            <a:endCxn id="41" idx="2"/>
          </p:cNvCxnSpPr>
          <p:nvPr/>
        </p:nvCxnSpPr>
        <p:spPr>
          <a:xfrm>
            <a:off x="1390800" y="359880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2510247" y="2178014"/>
            <a:ext cx="332509" cy="324000"/>
            <a:chOff x="3075707" y="1823349"/>
            <a:chExt cx="332509" cy="324000"/>
          </a:xfrm>
        </p:grpSpPr>
        <p:sp>
          <p:nvSpPr>
            <p:cNvPr id="54" name="Ellipse 53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1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e 55"/>
          <p:cNvGrpSpPr/>
          <p:nvPr/>
        </p:nvGrpSpPr>
        <p:grpSpPr>
          <a:xfrm>
            <a:off x="2510246" y="3225020"/>
            <a:ext cx="332509" cy="324000"/>
            <a:chOff x="3075707" y="1823349"/>
            <a:chExt cx="332509" cy="324000"/>
          </a:xfrm>
        </p:grpSpPr>
        <p:sp>
          <p:nvSpPr>
            <p:cNvPr id="57" name="Ellipse 56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12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avec flèche 58"/>
          <p:cNvCxnSpPr>
            <a:stCxn id="8" idx="6"/>
            <a:endCxn id="54" idx="2"/>
          </p:cNvCxnSpPr>
          <p:nvPr/>
        </p:nvCxnSpPr>
        <p:spPr>
          <a:xfrm>
            <a:off x="2097885" y="2160369"/>
            <a:ext cx="412362" cy="1796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35" idx="6"/>
            <a:endCxn id="54" idx="2"/>
          </p:cNvCxnSpPr>
          <p:nvPr/>
        </p:nvCxnSpPr>
        <p:spPr>
          <a:xfrm flipV="1">
            <a:off x="2097885" y="2340014"/>
            <a:ext cx="412362" cy="2998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8" idx="7"/>
            <a:endCxn id="54" idx="3"/>
          </p:cNvCxnSpPr>
          <p:nvPr/>
        </p:nvCxnSpPr>
        <p:spPr>
          <a:xfrm flipV="1">
            <a:off x="2050436" y="2454565"/>
            <a:ext cx="507260" cy="5502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41" idx="7"/>
            <a:endCxn id="54" idx="3"/>
          </p:cNvCxnSpPr>
          <p:nvPr/>
        </p:nvCxnSpPr>
        <p:spPr>
          <a:xfrm flipV="1">
            <a:off x="2050436" y="2454565"/>
            <a:ext cx="507260" cy="10296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8" idx="5"/>
            <a:endCxn id="57" idx="1"/>
          </p:cNvCxnSpPr>
          <p:nvPr/>
        </p:nvCxnSpPr>
        <p:spPr>
          <a:xfrm>
            <a:off x="2050436" y="2274920"/>
            <a:ext cx="507259" cy="9975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35" idx="6"/>
            <a:endCxn id="57" idx="1"/>
          </p:cNvCxnSpPr>
          <p:nvPr/>
        </p:nvCxnSpPr>
        <p:spPr>
          <a:xfrm>
            <a:off x="2097885" y="2639849"/>
            <a:ext cx="459810" cy="6326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9" idx="3"/>
            <a:endCxn id="57" idx="2"/>
          </p:cNvCxnSpPr>
          <p:nvPr/>
        </p:nvCxnSpPr>
        <p:spPr>
          <a:xfrm>
            <a:off x="2106394" y="3127994"/>
            <a:ext cx="403852" cy="25902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42" idx="3"/>
            <a:endCxn id="57" idx="2"/>
          </p:cNvCxnSpPr>
          <p:nvPr/>
        </p:nvCxnSpPr>
        <p:spPr>
          <a:xfrm flipV="1">
            <a:off x="2106394" y="3387020"/>
            <a:ext cx="403852" cy="2208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e 100"/>
          <p:cNvGrpSpPr/>
          <p:nvPr/>
        </p:nvGrpSpPr>
        <p:grpSpPr>
          <a:xfrm>
            <a:off x="1773885" y="1498314"/>
            <a:ext cx="332509" cy="324000"/>
            <a:chOff x="3075707" y="1823349"/>
            <a:chExt cx="332509" cy="324000"/>
          </a:xfrm>
        </p:grpSpPr>
        <p:sp>
          <p:nvSpPr>
            <p:cNvPr id="102" name="Ellipse 101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stCxn id="102" idx="5"/>
            <a:endCxn id="54" idx="1"/>
          </p:cNvCxnSpPr>
          <p:nvPr/>
        </p:nvCxnSpPr>
        <p:spPr>
          <a:xfrm>
            <a:off x="2050436" y="1774865"/>
            <a:ext cx="507260" cy="4505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02" idx="5"/>
            <a:endCxn id="58" idx="0"/>
          </p:cNvCxnSpPr>
          <p:nvPr/>
        </p:nvCxnSpPr>
        <p:spPr>
          <a:xfrm>
            <a:off x="2050436" y="1774865"/>
            <a:ext cx="633684" cy="146856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  <a:blipFill>
                <a:blip r:embed="rId14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  <a:blipFill>
                <a:blip r:embed="rId15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116"/>
          <p:cNvGrpSpPr/>
          <p:nvPr/>
        </p:nvGrpSpPr>
        <p:grpSpPr>
          <a:xfrm>
            <a:off x="3227313" y="2696489"/>
            <a:ext cx="332509" cy="324000"/>
            <a:chOff x="3075707" y="1823349"/>
            <a:chExt cx="332509" cy="324000"/>
          </a:xfrm>
        </p:grpSpPr>
        <p:sp>
          <p:nvSpPr>
            <p:cNvPr id="118" name="Ellipse 11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6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e 119"/>
          <p:cNvGrpSpPr/>
          <p:nvPr/>
        </p:nvGrpSpPr>
        <p:grpSpPr>
          <a:xfrm>
            <a:off x="2507190" y="1682841"/>
            <a:ext cx="332509" cy="324000"/>
            <a:chOff x="3075707" y="1823349"/>
            <a:chExt cx="332509" cy="324000"/>
          </a:xfrm>
        </p:grpSpPr>
        <p:sp>
          <p:nvSpPr>
            <p:cNvPr id="121" name="Ellipse 12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Connecteur droit avec flèche 122"/>
          <p:cNvCxnSpPr>
            <a:stCxn id="54" idx="5"/>
            <a:endCxn id="118" idx="2"/>
          </p:cNvCxnSpPr>
          <p:nvPr/>
        </p:nvCxnSpPr>
        <p:spPr>
          <a:xfrm>
            <a:off x="2786798" y="2454565"/>
            <a:ext cx="440515" cy="4039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118" idx="2"/>
          </p:cNvCxnSpPr>
          <p:nvPr/>
        </p:nvCxnSpPr>
        <p:spPr>
          <a:xfrm flipV="1">
            <a:off x="2773993" y="2858489"/>
            <a:ext cx="453320" cy="4139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1" idx="5"/>
          </p:cNvCxnSpPr>
          <p:nvPr/>
        </p:nvCxnSpPr>
        <p:spPr>
          <a:xfrm>
            <a:off x="2783741" y="1959392"/>
            <a:ext cx="473809" cy="7838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  <a:blipFill>
                <a:blip r:embed="rId18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  <a:blipFill>
                <a:blip r:embed="rId19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  <a:blipFill>
                <a:blip r:embed="rId20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5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970</Words>
  <Application>Microsoft Office PowerPoint</Application>
  <PresentationFormat>Grand écran</PresentationFormat>
  <Paragraphs>276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69</cp:revision>
  <dcterms:created xsi:type="dcterms:W3CDTF">2021-02-05T09:49:31Z</dcterms:created>
  <dcterms:modified xsi:type="dcterms:W3CDTF">2021-06-15T13:50:37Z</dcterms:modified>
</cp:coreProperties>
</file>