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3" r:id="rId5"/>
    <p:sldId id="259" r:id="rId6"/>
    <p:sldId id="257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 varScale="1">
        <p:scale>
          <a:sx n="55" d="100"/>
          <a:sy n="55" d="100"/>
        </p:scale>
        <p:origin x="1160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256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41DF8E7-16A7-4A53-9286-8C0CCC4AF3AF}"/>
              </a:ext>
            </a:extLst>
          </p:cNvPr>
          <p:cNvGrpSpPr/>
          <p:nvPr/>
        </p:nvGrpSpPr>
        <p:grpSpPr>
          <a:xfrm>
            <a:off x="2131518" y="2106592"/>
            <a:ext cx="7928964" cy="1664208"/>
            <a:chOff x="1773553" y="4907665"/>
            <a:chExt cx="7928964" cy="1664208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2B40316-C83D-4649-A5DC-D14327066657}"/>
                </a:ext>
              </a:extLst>
            </p:cNvPr>
            <p:cNvSpPr/>
            <p:nvPr/>
          </p:nvSpPr>
          <p:spPr>
            <a:xfrm>
              <a:off x="7544533" y="4907665"/>
              <a:ext cx="2157984" cy="1664208"/>
            </a:xfrm>
            <a:prstGeom prst="roundRect">
              <a:avLst>
                <a:gd name="adj" fmla="val 512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b="1" dirty="0">
                  <a:solidFill>
                    <a:sysClr val="windowText" lastClr="000000"/>
                  </a:solidFill>
                </a:rPr>
                <a:t>Apprentissage par renforcement</a:t>
              </a:r>
            </a:p>
            <a:p>
              <a:pPr algn="ctr"/>
              <a:endParaRPr lang="fr-F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fr-FR" sz="1200" i="1" dirty="0">
                  <a:solidFill>
                    <a:sysClr val="windowText" lastClr="000000"/>
                  </a:solidFill>
                </a:rPr>
                <a:t>L’humain connait le lien entre les données. L’algorithme va tenter d’apprendre ce lien et sera récompensé quand il progressera.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090B649-945B-45FD-989E-1D4CDBC6B3DA}"/>
                </a:ext>
              </a:extLst>
            </p:cNvPr>
            <p:cNvSpPr/>
            <p:nvPr/>
          </p:nvSpPr>
          <p:spPr>
            <a:xfrm>
              <a:off x="4659043" y="4907665"/>
              <a:ext cx="2157984" cy="1664208"/>
            </a:xfrm>
            <a:prstGeom prst="roundRect">
              <a:avLst>
                <a:gd name="adj" fmla="val 512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2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fr-FR" sz="1200" b="1" dirty="0">
                  <a:solidFill>
                    <a:sysClr val="windowText" lastClr="000000"/>
                  </a:solidFill>
                </a:rPr>
                <a:t>Apprentissage non supervisé</a:t>
              </a:r>
            </a:p>
            <a:p>
              <a:pPr algn="ctr"/>
              <a:endParaRPr lang="fr-F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fr-F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fr-FR" sz="1200" i="1" dirty="0">
                  <a:solidFill>
                    <a:sysClr val="windowText" lastClr="000000"/>
                  </a:solidFill>
                </a:rPr>
                <a:t>L’humain </a:t>
              </a:r>
              <a:r>
                <a:rPr lang="fr-FR" sz="1200" b="1" i="1" dirty="0">
                  <a:solidFill>
                    <a:sysClr val="windowText" lastClr="000000"/>
                  </a:solidFill>
                </a:rPr>
                <a:t>ne</a:t>
              </a:r>
              <a:r>
                <a:rPr lang="fr-FR" sz="1200" i="1" dirty="0">
                  <a:solidFill>
                    <a:sysClr val="windowText" lastClr="000000"/>
                  </a:solidFill>
                </a:rPr>
                <a:t> connait </a:t>
              </a:r>
              <a:r>
                <a:rPr lang="fr-FR" sz="1200" b="1" i="1" dirty="0">
                  <a:solidFill>
                    <a:sysClr val="windowText" lastClr="000000"/>
                  </a:solidFill>
                </a:rPr>
                <a:t>pas</a:t>
              </a:r>
              <a:r>
                <a:rPr lang="fr-FR" sz="1200" i="1" dirty="0">
                  <a:solidFill>
                    <a:sysClr val="windowText" lastClr="000000"/>
                  </a:solidFill>
                </a:rPr>
                <a:t> le lien entre les données. L’algorithme va tenter d’en trouver un.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B2429E5-D405-40C4-A911-EBF449894B7B}"/>
                </a:ext>
              </a:extLst>
            </p:cNvPr>
            <p:cNvSpPr/>
            <p:nvPr/>
          </p:nvSpPr>
          <p:spPr>
            <a:xfrm>
              <a:off x="1773553" y="4907665"/>
              <a:ext cx="2157984" cy="1664208"/>
            </a:xfrm>
            <a:prstGeom prst="roundRect">
              <a:avLst>
                <a:gd name="adj" fmla="val 512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2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fr-FR" sz="1200" b="1" dirty="0">
                  <a:solidFill>
                    <a:sysClr val="windowText" lastClr="000000"/>
                  </a:solidFill>
                </a:rPr>
                <a:t>Apprentissage supervisé</a:t>
              </a:r>
            </a:p>
            <a:p>
              <a:pPr algn="ctr"/>
              <a:endParaRPr lang="fr-FR" sz="1200" dirty="0">
                <a:solidFill>
                  <a:sysClr val="windowText" lastClr="000000"/>
                </a:solidFill>
              </a:endParaRPr>
            </a:p>
            <a:p>
              <a:pPr algn="ctr"/>
              <a:endParaRPr lang="fr-F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fr-FR" sz="1200" i="1" dirty="0">
                  <a:solidFill>
                    <a:sysClr val="windowText" lastClr="000000"/>
                  </a:solidFill>
                </a:rPr>
                <a:t>L’humain connait le lien entre les données. L’algorithme va tenter d’apprendre ce lien.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267</Words>
  <Application>Microsoft Office PowerPoint</Application>
  <PresentationFormat>Grand écran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32</cp:revision>
  <dcterms:created xsi:type="dcterms:W3CDTF">2021-02-05T09:49:31Z</dcterms:created>
  <dcterms:modified xsi:type="dcterms:W3CDTF">2021-02-09T12:10:47Z</dcterms:modified>
</cp:coreProperties>
</file>