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8" r:id="rId2"/>
    <p:sldId id="270" r:id="rId3"/>
    <p:sldId id="274" r:id="rId4"/>
    <p:sldId id="275" r:id="rId5"/>
    <p:sldId id="276" r:id="rId6"/>
    <p:sldId id="273" r:id="rId7"/>
    <p:sldId id="272" r:id="rId8"/>
    <p:sldId id="277" r:id="rId9"/>
    <p:sldId id="271" r:id="rId10"/>
    <p:sldId id="256" r:id="rId11"/>
    <p:sldId id="258" r:id="rId12"/>
    <p:sldId id="261" r:id="rId13"/>
    <p:sldId id="267" r:id="rId14"/>
    <p:sldId id="263" r:id="rId15"/>
    <p:sldId id="259" r:id="rId16"/>
    <p:sldId id="257" r:id="rId17"/>
    <p:sldId id="260" r:id="rId18"/>
    <p:sldId id="264" r:id="rId19"/>
    <p:sldId id="262" r:id="rId20"/>
    <p:sldId id="265" r:id="rId21"/>
    <p:sldId id="266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1D1"/>
    <a:srgbClr val="FDF3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4" autoAdjust="0"/>
    <p:restoredTop sz="86364" autoAdjust="0"/>
  </p:normalViewPr>
  <p:slideViewPr>
    <p:cSldViewPr snapToGrid="0" showGuides="1">
      <p:cViewPr>
        <p:scale>
          <a:sx n="90" d="100"/>
          <a:sy n="90" d="100"/>
        </p:scale>
        <p:origin x="120" y="-576"/>
      </p:cViewPr>
      <p:guideLst>
        <p:guide orient="horz" pos="2183"/>
        <p:guide pos="37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B03FB-B087-4631-8B5B-A1A0D1F293BE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20C63-8102-4D27-80EE-D2352E1326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6151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20C63-8102-4D27-80EE-D2352E13264B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9836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20C63-8102-4D27-80EE-D2352E13264B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7595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4B438F-1F79-4E77-81EB-5B9BC085C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9AEC3E3-594B-4072-93C1-654F7956C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2EE20E-5620-4AAB-9FC4-D83930D10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2D165F-3B14-4A25-8F84-493841D19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193853-25E8-4026-8A9E-BB67B20DB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054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DDF7C0-B10A-437D-83B7-D2062064F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40D0E08-BB19-4B6B-AAB0-0459E681C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83FE47-E32D-4231-A2FF-2EB7EB656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C998BB-B43C-4D81-A5A8-AD551C1C7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4B9313-11C2-46B3-B946-3BB885BDF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7151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2A7B016-236B-40C0-947A-6D2A248075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4F16606-61EC-437F-93D3-07B3E9466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2E309B-E1D2-4B8E-8A13-FF1DA8B2F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991901-EF0B-418F-AEA7-4A01117BC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BD0BB1-4F95-45D9-99D1-500BDAF0C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255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45E79D-8A2F-474A-8152-FE5B8C3AB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889EB2-50C8-4129-9EBD-15C34982D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229EA0-311C-46B9-8685-9F681A908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C5E192-0E71-40CE-8536-034D3C876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D0850E-A5B9-4706-99EB-199413B1A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3212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101261-9406-474D-BB8A-0D5466DA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70E57F-02D6-4027-9864-EEF7EC821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7FDB91-5D2E-45A3-A8AF-FA19AFAEB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DE18BF-5E59-4E24-8727-D611C2251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CC623D-FA5B-46B6-9872-216277C49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8056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258426-B313-4A70-9FAE-66A1DCF42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2CEA55-4267-42AD-B288-9149BC7A0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8FFD006-8CAD-4E67-99D0-A940B1551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370700-94D2-4682-9905-5847405D5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963F1C-4CF8-4EB6-BA8D-E8164C5A6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AC5F0A-C31F-4B04-A878-641415369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4630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322D41-30AC-45A0-94F6-D02600E18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84BBE3-AEAF-4915-8788-9AB57689D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284C074-F265-4297-A403-3F5E00B91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746778F-D929-4184-A370-E9B666FE33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8AFEA7C-503E-483B-9B01-4EA21BCB85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45BB3A2-46FE-4BD2-B375-5BE96490D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58E6E00-33BF-4DF0-B7E9-07EE5602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FE5B9A1-757D-4B44-8BD7-ACF3B26D5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0304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371B2B-2952-4A9B-A71C-B27FC5C1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3FFB05E-7A64-462B-AECA-A4CC3A56A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D26229C-3B3E-4C07-BC4A-EBD09BB49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56868DE-EE1F-4491-BBF1-CD12BDA5E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169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103AA31-BA45-4806-A851-3829F63B5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8B24E58-E678-4095-9BB3-9D5548E4A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EC1FE89-BD2E-4747-9681-066A0E151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26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FB2913-8C0F-4DA7-A7CA-DEE70C2DD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1FD536-EFC7-4240-B0AC-CA78D22DB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0B481EC-6544-41A8-A79C-5B90EF2DC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15D16C-94B5-479B-B9EA-49CA9334B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09FCB29-8103-4A8C-8A22-83E30A017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9DA80A-D420-407B-AC73-5F75EE725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197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A484E6-A114-42A2-B4D8-56AF51E32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0F4500D-9EF3-44D2-B6EA-1233632675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3827590-A3A2-456B-99C4-8F24B973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BAF3BDF-6B6C-4558-8422-D827CC77C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6D79B2-BBBC-41EC-BD8F-26F69ACBB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CCB387-C073-4AA4-B8E1-008B059C1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0614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73703F5-1A11-4A15-A11B-61946B75A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FFFB1C-9487-4B85-943E-73123BAD8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18B341-ABA4-4E4E-9E12-A332470F94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E2BB1-655E-4F57-ABA8-388245A7D361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49B23F-FA94-4E74-8721-BA4EA44C86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7E7AC9-0369-4DB2-9E4E-DA6189F44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81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70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60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70.png"/><Relationship Id="rId5" Type="http://schemas.openxmlformats.org/officeDocument/2006/relationships/image" Target="../media/image110.png"/><Relationship Id="rId10" Type="http://schemas.openxmlformats.org/officeDocument/2006/relationships/image" Target="../media/image9.png"/><Relationship Id="rId4" Type="http://schemas.openxmlformats.org/officeDocument/2006/relationships/image" Target="../media/image12.png"/><Relationship Id="rId9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201.png"/><Relationship Id="rId3" Type="http://schemas.openxmlformats.org/officeDocument/2006/relationships/image" Target="../media/image210.png"/><Relationship Id="rId7" Type="http://schemas.openxmlformats.org/officeDocument/2006/relationships/image" Target="../media/image60.png"/><Relationship Id="rId12" Type="http://schemas.openxmlformats.org/officeDocument/2006/relationships/image" Target="../media/image191.png"/><Relationship Id="rId17" Type="http://schemas.openxmlformats.org/officeDocument/2006/relationships/image" Target="../media/image33.png"/><Relationship Id="rId2" Type="http://schemas.openxmlformats.org/officeDocument/2006/relationships/image" Target="../media/image110.png"/><Relationship Id="rId16" Type="http://schemas.openxmlformats.org/officeDocument/2006/relationships/image" Target="../media/image2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181.png"/><Relationship Id="rId5" Type="http://schemas.openxmlformats.org/officeDocument/2006/relationships/image" Target="../media/image40.png"/><Relationship Id="rId15" Type="http://schemas.openxmlformats.org/officeDocument/2006/relationships/image" Target="../media/image221.png"/><Relationship Id="rId10" Type="http://schemas.openxmlformats.org/officeDocument/2006/relationships/image" Target="../media/image171.png"/><Relationship Id="rId4" Type="http://schemas.openxmlformats.org/officeDocument/2006/relationships/image" Target="../media/image310.png"/><Relationship Id="rId9" Type="http://schemas.openxmlformats.org/officeDocument/2006/relationships/image" Target="../media/image161.png"/><Relationship Id="rId14" Type="http://schemas.openxmlformats.org/officeDocument/2006/relationships/image" Target="../media/image2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png"/><Relationship Id="rId3" Type="http://schemas.openxmlformats.org/officeDocument/2006/relationships/image" Target="../media/image210.png"/><Relationship Id="rId7" Type="http://schemas.openxmlformats.org/officeDocument/2006/relationships/image" Target="../media/image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0" Type="http://schemas.openxmlformats.org/officeDocument/2006/relationships/image" Target="../media/image251.png"/><Relationship Id="rId4" Type="http://schemas.openxmlformats.org/officeDocument/2006/relationships/image" Target="../media/image14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image" Target="../media/image17.png"/><Relationship Id="rId12" Type="http://schemas.openxmlformats.org/officeDocument/2006/relationships/image" Target="../media/image39.png"/><Relationship Id="rId17" Type="http://schemas.openxmlformats.org/officeDocument/2006/relationships/image" Target="../media/image45.png"/><Relationship Id="rId2" Type="http://schemas.openxmlformats.org/officeDocument/2006/relationships/image" Target="../media/image16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8.png"/><Relationship Id="rId5" Type="http://schemas.openxmlformats.org/officeDocument/2006/relationships/image" Target="../media/image35.png"/><Relationship Id="rId15" Type="http://schemas.openxmlformats.org/officeDocument/2006/relationships/image" Target="../media/image43.png"/><Relationship Id="rId10" Type="http://schemas.openxmlformats.org/officeDocument/2006/relationships/image" Target="../media/image37.png"/><Relationship Id="rId19" Type="http://schemas.openxmlformats.org/officeDocument/2006/relationships/image" Target="../media/image47.png"/><Relationship Id="rId4" Type="http://schemas.openxmlformats.org/officeDocument/2006/relationships/image" Target="../media/image34.png"/><Relationship Id="rId9" Type="http://schemas.openxmlformats.org/officeDocument/2006/relationships/image" Target="../media/image36.png"/><Relationship Id="rId14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220.png"/><Relationship Id="rId18" Type="http://schemas.openxmlformats.org/officeDocument/2006/relationships/image" Target="../media/image270.png"/><Relationship Id="rId3" Type="http://schemas.openxmlformats.org/officeDocument/2006/relationships/image" Target="../media/image70.png"/><Relationship Id="rId7" Type="http://schemas.openxmlformats.org/officeDocument/2006/relationships/image" Target="../media/image160.png"/><Relationship Id="rId12" Type="http://schemas.openxmlformats.org/officeDocument/2006/relationships/image" Target="../media/image211.png"/><Relationship Id="rId17" Type="http://schemas.openxmlformats.org/officeDocument/2006/relationships/image" Target="../media/image260.png"/><Relationship Id="rId2" Type="http://schemas.openxmlformats.org/officeDocument/2006/relationships/image" Target="../media/image120.png"/><Relationship Id="rId16" Type="http://schemas.openxmlformats.org/officeDocument/2006/relationships/image" Target="../media/image250.png"/><Relationship Id="rId20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200.png"/><Relationship Id="rId5" Type="http://schemas.openxmlformats.org/officeDocument/2006/relationships/image" Target="../media/image140.png"/><Relationship Id="rId15" Type="http://schemas.openxmlformats.org/officeDocument/2006/relationships/image" Target="../media/image240.png"/><Relationship Id="rId10" Type="http://schemas.openxmlformats.org/officeDocument/2006/relationships/image" Target="../media/image190.png"/><Relationship Id="rId19" Type="http://schemas.openxmlformats.org/officeDocument/2006/relationships/image" Target="../media/image280.png"/><Relationship Id="rId4" Type="http://schemas.openxmlformats.org/officeDocument/2006/relationships/image" Target="../media/image130.png"/><Relationship Id="rId9" Type="http://schemas.openxmlformats.org/officeDocument/2006/relationships/image" Target="../media/image180.png"/><Relationship Id="rId14" Type="http://schemas.openxmlformats.org/officeDocument/2006/relationships/image" Target="../media/image2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4511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FF712B1-8737-428E-93F3-27669E56E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Mécanisme d’IA</a:t>
            </a:r>
            <a:br>
              <a:rPr lang="fr-FR" dirty="0"/>
            </a:b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BC1617-C813-4602-8ABC-1F55D8512D5F}"/>
              </a:ext>
            </a:extLst>
          </p:cNvPr>
          <p:cNvSpPr/>
          <p:nvPr/>
        </p:nvSpPr>
        <p:spPr>
          <a:xfrm>
            <a:off x="1041990" y="1977656"/>
            <a:ext cx="1456661" cy="14513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Données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0F66DC-6284-4570-AA38-6B1EE1E61054}"/>
              </a:ext>
            </a:extLst>
          </p:cNvPr>
          <p:cNvSpPr/>
          <p:nvPr/>
        </p:nvSpPr>
        <p:spPr>
          <a:xfrm>
            <a:off x="3937590" y="1977656"/>
            <a:ext cx="1456661" cy="14513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Un truc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6924C5-46D6-4BEC-A919-810F5E75F12A}"/>
              </a:ext>
            </a:extLst>
          </p:cNvPr>
          <p:cNvSpPr/>
          <p:nvPr/>
        </p:nvSpPr>
        <p:spPr>
          <a:xfrm>
            <a:off x="6833190" y="1977656"/>
            <a:ext cx="1456661" cy="14513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Résultat</a:t>
            </a:r>
          </a:p>
        </p:txBody>
      </p:sp>
    </p:spTree>
    <p:extLst>
      <p:ext uri="{BB962C8B-B14F-4D97-AF65-F5344CB8AC3E}">
        <p14:creationId xmlns:p14="http://schemas.microsoft.com/office/powerpoint/2010/main" val="994271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FF712B1-8737-428E-93F3-27669E56E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Mécanisme d’IA</a:t>
            </a:r>
            <a:br>
              <a:rPr lang="fr-FR" dirty="0"/>
            </a:b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BC1617-C813-4602-8ABC-1F55D8512D5F}"/>
              </a:ext>
            </a:extLst>
          </p:cNvPr>
          <p:cNvSpPr/>
          <p:nvPr/>
        </p:nvSpPr>
        <p:spPr>
          <a:xfrm>
            <a:off x="1041990" y="1977656"/>
            <a:ext cx="1456661" cy="2179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0F66DC-6284-4570-AA38-6B1EE1E61054}"/>
              </a:ext>
            </a:extLst>
          </p:cNvPr>
          <p:cNvSpPr/>
          <p:nvPr/>
        </p:nvSpPr>
        <p:spPr>
          <a:xfrm>
            <a:off x="3937589" y="2703328"/>
            <a:ext cx="1456661" cy="14513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Un truc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6924C5-46D6-4BEC-A919-810F5E75F12A}"/>
              </a:ext>
            </a:extLst>
          </p:cNvPr>
          <p:cNvSpPr/>
          <p:nvPr/>
        </p:nvSpPr>
        <p:spPr>
          <a:xfrm>
            <a:off x="6797751" y="1360977"/>
            <a:ext cx="1456661" cy="34343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336FB6-EDC7-4BFD-AAB0-2A41C525E37D}"/>
              </a:ext>
            </a:extLst>
          </p:cNvPr>
          <p:cNvSpPr/>
          <p:nvPr/>
        </p:nvSpPr>
        <p:spPr>
          <a:xfrm>
            <a:off x="1192617" y="2251001"/>
            <a:ext cx="1155405" cy="630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Données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905899-A738-4364-AE75-E671545E3C95}"/>
              </a:ext>
            </a:extLst>
          </p:cNvPr>
          <p:cNvSpPr/>
          <p:nvPr/>
        </p:nvSpPr>
        <p:spPr>
          <a:xfrm>
            <a:off x="6928887" y="1595327"/>
            <a:ext cx="1194388" cy="6556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Résultat connu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9CD60544-95B8-4E50-80DF-13913A9A4D0C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2348022" y="1923164"/>
            <a:ext cx="4580865" cy="64327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B5BF938-0B25-42A7-B3AC-EF535EB04844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2348022" y="2566434"/>
            <a:ext cx="1589567" cy="862566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3F232F3-9EFC-4CDE-BD87-25807B7AB4AE}"/>
              </a:ext>
            </a:extLst>
          </p:cNvPr>
          <p:cNvSpPr/>
          <p:nvPr/>
        </p:nvSpPr>
        <p:spPr>
          <a:xfrm>
            <a:off x="6928887" y="3101163"/>
            <a:ext cx="1194388" cy="6556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Résultat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0574D35-DA42-43CA-B2CE-03A35EF92EA5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5394250" y="3429000"/>
            <a:ext cx="1534637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1800FF24-926B-49CD-A1A0-7661586D2388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7526081" y="2251001"/>
            <a:ext cx="0" cy="827127"/>
          </a:xfrm>
          <a:prstGeom prst="straightConnector1">
            <a:avLst/>
          </a:prstGeom>
          <a:ln w="28575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C1F86FE8-186F-48B9-BF26-F660A961DE13}"/>
              </a:ext>
            </a:extLst>
          </p:cNvPr>
          <p:cNvSpPr txBox="1"/>
          <p:nvPr/>
        </p:nvSpPr>
        <p:spPr>
          <a:xfrm>
            <a:off x="8387318" y="2462029"/>
            <a:ext cx="2991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Ecart à minimiser… avec de l’entrainement</a:t>
            </a:r>
          </a:p>
        </p:txBody>
      </p:sp>
    </p:spTree>
    <p:extLst>
      <p:ext uri="{BB962C8B-B14F-4D97-AF65-F5344CB8AC3E}">
        <p14:creationId xmlns:p14="http://schemas.microsoft.com/office/powerpoint/2010/main" val="158753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F0F66DC-6284-4570-AA38-6B1EE1E61054}"/>
              </a:ext>
            </a:extLst>
          </p:cNvPr>
          <p:cNvSpPr/>
          <p:nvPr/>
        </p:nvSpPr>
        <p:spPr>
          <a:xfrm>
            <a:off x="3937589" y="1273249"/>
            <a:ext cx="1456661" cy="27538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Modèle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92F20B-C9AB-43BC-92B7-0F255D1D0029}"/>
              </a:ext>
            </a:extLst>
          </p:cNvPr>
          <p:cNvSpPr/>
          <p:nvPr/>
        </p:nvSpPr>
        <p:spPr>
          <a:xfrm>
            <a:off x="3991636" y="1927184"/>
            <a:ext cx="1337046" cy="9887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BC1617-C813-4602-8ABC-1F55D8512D5F}"/>
              </a:ext>
            </a:extLst>
          </p:cNvPr>
          <p:cNvSpPr/>
          <p:nvPr/>
        </p:nvSpPr>
        <p:spPr>
          <a:xfrm>
            <a:off x="1041990" y="1275907"/>
            <a:ext cx="1456661" cy="27538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Données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6924C5-46D6-4BEC-A919-810F5E75F12A}"/>
              </a:ext>
            </a:extLst>
          </p:cNvPr>
          <p:cNvSpPr/>
          <p:nvPr/>
        </p:nvSpPr>
        <p:spPr>
          <a:xfrm>
            <a:off x="6797751" y="1273250"/>
            <a:ext cx="1456661" cy="27538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Résultats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336FB6-EDC7-4BFD-AAB0-2A41C525E37D}"/>
              </a:ext>
            </a:extLst>
          </p:cNvPr>
          <p:cNvSpPr/>
          <p:nvPr/>
        </p:nvSpPr>
        <p:spPr>
          <a:xfrm>
            <a:off x="1192617" y="1831164"/>
            <a:ext cx="1155405" cy="8827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Données d’entrainement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905899-A738-4364-AE75-E671545E3C95}"/>
              </a:ext>
            </a:extLst>
          </p:cNvPr>
          <p:cNvSpPr/>
          <p:nvPr/>
        </p:nvSpPr>
        <p:spPr>
          <a:xfrm>
            <a:off x="6896103" y="1972047"/>
            <a:ext cx="1259956" cy="594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Résultat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B5BF938-0B25-42A7-B3AC-EF535EB04844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348022" y="2272563"/>
            <a:ext cx="1589567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0574D35-DA42-43CA-B2CE-03A35EF92EA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394250" y="2269241"/>
            <a:ext cx="1501853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36A775F-8D2A-4A9E-9F6E-365EB89D03FC}"/>
              </a:ext>
            </a:extLst>
          </p:cNvPr>
          <p:cNvSpPr/>
          <p:nvPr/>
        </p:nvSpPr>
        <p:spPr>
          <a:xfrm>
            <a:off x="4003157" y="1786851"/>
            <a:ext cx="1325525" cy="60103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ysClr val="windowText" lastClr="000000"/>
                </a:solidFill>
              </a:rPr>
              <a:t>Apprentissage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3DC04CE0-500D-4027-BE8F-3E6110B89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281" y="2221486"/>
            <a:ext cx="659046" cy="584376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9CA0EF30-C41D-440D-9CFC-543951FD8C6D}"/>
              </a:ext>
            </a:extLst>
          </p:cNvPr>
          <p:cNvSpPr/>
          <p:nvPr/>
        </p:nvSpPr>
        <p:spPr>
          <a:xfrm>
            <a:off x="1192617" y="2994247"/>
            <a:ext cx="1155405" cy="8123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Données de production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43FC7D12-D0F1-4B98-8520-E04A920B0825}"/>
              </a:ext>
            </a:extLst>
          </p:cNvPr>
          <p:cNvCxnSpPr>
            <a:cxnSpLocks/>
          </p:cNvCxnSpPr>
          <p:nvPr/>
        </p:nvCxnSpPr>
        <p:spPr>
          <a:xfrm>
            <a:off x="2348021" y="3398358"/>
            <a:ext cx="1589568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83FCCE5A-70C5-48B4-A017-8ED0591CB6E3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5394250" y="3398358"/>
            <a:ext cx="1501853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3F6904FF-6993-4A6A-9121-141337BF94FB}"/>
              </a:ext>
            </a:extLst>
          </p:cNvPr>
          <p:cNvSpPr/>
          <p:nvPr/>
        </p:nvSpPr>
        <p:spPr>
          <a:xfrm>
            <a:off x="6896103" y="3101164"/>
            <a:ext cx="1259956" cy="594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Résultat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94E1CE35-A610-4787-9584-5C6805C5C310}"/>
              </a:ext>
            </a:extLst>
          </p:cNvPr>
          <p:cNvSpPr/>
          <p:nvPr/>
        </p:nvSpPr>
        <p:spPr>
          <a:xfrm>
            <a:off x="4927725" y="2638636"/>
            <a:ext cx="148186" cy="148186"/>
          </a:xfrm>
          <a:prstGeom prst="arc">
            <a:avLst>
              <a:gd name="adj1" fmla="val 16200000"/>
              <a:gd name="adj2" fmla="val 11264150"/>
            </a:avLst>
          </a:prstGeom>
          <a:ln w="9525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22CA7FCF-C0C6-415C-A013-165644CBED9A}"/>
              </a:ext>
            </a:extLst>
          </p:cNvPr>
          <p:cNvSpPr/>
          <p:nvPr/>
        </p:nvSpPr>
        <p:spPr>
          <a:xfrm rot="17659472">
            <a:off x="4908755" y="2225276"/>
            <a:ext cx="148186" cy="148186"/>
          </a:xfrm>
          <a:prstGeom prst="arc">
            <a:avLst>
              <a:gd name="adj1" fmla="val 16200000"/>
              <a:gd name="adj2" fmla="val 11264150"/>
            </a:avLst>
          </a:prstGeom>
          <a:ln w="9525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9128DE92-357D-4EDD-BD66-AD95E3D1E7DC}"/>
              </a:ext>
            </a:extLst>
          </p:cNvPr>
          <p:cNvSpPr/>
          <p:nvPr/>
        </p:nvSpPr>
        <p:spPr>
          <a:xfrm rot="5716247">
            <a:off x="4233849" y="2558051"/>
            <a:ext cx="148186" cy="148186"/>
          </a:xfrm>
          <a:prstGeom prst="arc">
            <a:avLst>
              <a:gd name="adj1" fmla="val 16200000"/>
              <a:gd name="adj2" fmla="val 11264150"/>
            </a:avLst>
          </a:prstGeom>
          <a:ln w="9525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17B324A8-C295-4752-9F73-E6C5D70F8061}"/>
              </a:ext>
            </a:extLst>
          </p:cNvPr>
          <p:cNvSpPr/>
          <p:nvPr/>
        </p:nvSpPr>
        <p:spPr>
          <a:xfrm rot="3475850">
            <a:off x="4477600" y="2694932"/>
            <a:ext cx="148186" cy="148186"/>
          </a:xfrm>
          <a:prstGeom prst="arc">
            <a:avLst>
              <a:gd name="adj1" fmla="val 16200000"/>
              <a:gd name="adj2" fmla="val 11264150"/>
            </a:avLst>
          </a:prstGeom>
          <a:ln w="9525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AE79A157-A6BE-491F-8F4A-ABD70487EC85}"/>
              </a:ext>
            </a:extLst>
          </p:cNvPr>
          <p:cNvSpPr/>
          <p:nvPr/>
        </p:nvSpPr>
        <p:spPr>
          <a:xfrm rot="9979715">
            <a:off x="4184141" y="2240442"/>
            <a:ext cx="148186" cy="148186"/>
          </a:xfrm>
          <a:prstGeom prst="arc">
            <a:avLst>
              <a:gd name="adj1" fmla="val 16200000"/>
              <a:gd name="adj2" fmla="val 11264150"/>
            </a:avLst>
          </a:prstGeom>
          <a:ln w="9525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2506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F0F66DC-6284-4570-AA38-6B1EE1E61054}"/>
              </a:ext>
            </a:extLst>
          </p:cNvPr>
          <p:cNvSpPr/>
          <p:nvPr/>
        </p:nvSpPr>
        <p:spPr>
          <a:xfrm>
            <a:off x="3405962" y="1273250"/>
            <a:ext cx="1456661" cy="27538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Modèle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BC1617-C813-4602-8ABC-1F55D8512D5F}"/>
              </a:ext>
            </a:extLst>
          </p:cNvPr>
          <p:cNvSpPr/>
          <p:nvPr/>
        </p:nvSpPr>
        <p:spPr>
          <a:xfrm>
            <a:off x="1041990" y="1275907"/>
            <a:ext cx="1456661" cy="27538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Données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6924C5-46D6-4BEC-A919-810F5E75F12A}"/>
              </a:ext>
            </a:extLst>
          </p:cNvPr>
          <p:cNvSpPr/>
          <p:nvPr/>
        </p:nvSpPr>
        <p:spPr>
          <a:xfrm>
            <a:off x="5769934" y="1273251"/>
            <a:ext cx="1456661" cy="27538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Résultats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336FB6-EDC7-4BFD-AAB0-2A41C525E37D}"/>
              </a:ext>
            </a:extLst>
          </p:cNvPr>
          <p:cNvSpPr/>
          <p:nvPr/>
        </p:nvSpPr>
        <p:spPr>
          <a:xfrm>
            <a:off x="1192617" y="1831164"/>
            <a:ext cx="1155405" cy="8827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Données d’entrainement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905899-A738-4364-AE75-E671545E3C95}"/>
              </a:ext>
            </a:extLst>
          </p:cNvPr>
          <p:cNvSpPr/>
          <p:nvPr/>
        </p:nvSpPr>
        <p:spPr>
          <a:xfrm>
            <a:off x="5868286" y="1971923"/>
            <a:ext cx="1259956" cy="59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Résultat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B5BF938-0B25-42A7-B3AC-EF535EB04844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 flipV="1">
            <a:off x="2348022" y="2271646"/>
            <a:ext cx="1111987" cy="917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0574D35-DA42-43CA-B2CE-03A35EF92EA5}"/>
              </a:ext>
            </a:extLst>
          </p:cNvPr>
          <p:cNvCxnSpPr>
            <a:cxnSpLocks/>
            <a:stCxn id="15" idx="3"/>
            <a:endCxn id="11" idx="1"/>
          </p:cNvCxnSpPr>
          <p:nvPr/>
        </p:nvCxnSpPr>
        <p:spPr>
          <a:xfrm flipV="1">
            <a:off x="4797055" y="2269180"/>
            <a:ext cx="1071231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CA0EF30-C41D-440D-9CFC-543951FD8C6D}"/>
              </a:ext>
            </a:extLst>
          </p:cNvPr>
          <p:cNvSpPr/>
          <p:nvPr/>
        </p:nvSpPr>
        <p:spPr>
          <a:xfrm>
            <a:off x="1192617" y="2819322"/>
            <a:ext cx="1155405" cy="404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Données </a:t>
            </a:r>
          </a:p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de test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43FC7D12-D0F1-4B98-8520-E04A920B0825}"/>
              </a:ext>
            </a:extLst>
          </p:cNvPr>
          <p:cNvCxnSpPr>
            <a:cxnSpLocks/>
          </p:cNvCxnSpPr>
          <p:nvPr/>
        </p:nvCxnSpPr>
        <p:spPr>
          <a:xfrm>
            <a:off x="2348022" y="3029605"/>
            <a:ext cx="1057940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83FCCE5A-70C5-48B4-A017-8ED0591CB6E3}"/>
              </a:ext>
            </a:extLst>
          </p:cNvPr>
          <p:cNvCxnSpPr>
            <a:cxnSpLocks/>
          </p:cNvCxnSpPr>
          <p:nvPr/>
        </p:nvCxnSpPr>
        <p:spPr>
          <a:xfrm>
            <a:off x="4862623" y="3021377"/>
            <a:ext cx="1005662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3F6904FF-6993-4A6A-9121-141337BF94FB}"/>
              </a:ext>
            </a:extLst>
          </p:cNvPr>
          <p:cNvSpPr/>
          <p:nvPr/>
        </p:nvSpPr>
        <p:spPr>
          <a:xfrm>
            <a:off x="5868285" y="2819322"/>
            <a:ext cx="1259956" cy="4041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Résultat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9FF5E66C-E6B9-4C5D-9C87-BE2D5B7873FE}"/>
              </a:ext>
            </a:extLst>
          </p:cNvPr>
          <p:cNvGrpSpPr/>
          <p:nvPr/>
        </p:nvGrpSpPr>
        <p:grpSpPr>
          <a:xfrm>
            <a:off x="3460009" y="1627826"/>
            <a:ext cx="1337046" cy="1084301"/>
            <a:chOff x="3991636" y="1786851"/>
            <a:chExt cx="1337046" cy="108430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192F20B-C9AB-43BC-92B7-0F255D1D0029}"/>
                </a:ext>
              </a:extLst>
            </p:cNvPr>
            <p:cNvSpPr/>
            <p:nvPr/>
          </p:nvSpPr>
          <p:spPr>
            <a:xfrm>
              <a:off x="3991636" y="1990189"/>
              <a:ext cx="1337046" cy="88096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36A775F-8D2A-4A9E-9F6E-365EB89D03FC}"/>
                </a:ext>
              </a:extLst>
            </p:cNvPr>
            <p:cNvSpPr/>
            <p:nvPr/>
          </p:nvSpPr>
          <p:spPr>
            <a:xfrm>
              <a:off x="4003157" y="1786851"/>
              <a:ext cx="1325525" cy="601032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ysClr val="windowText" lastClr="000000"/>
                  </a:solidFill>
                </a:rPr>
                <a:t>Apprentissage</a:t>
              </a:r>
            </a:p>
          </p:txBody>
        </p:sp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3DC04CE0-500D-4027-BE8F-3E6110B89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12281" y="2221486"/>
              <a:ext cx="659046" cy="584376"/>
            </a:xfrm>
            <a:prstGeom prst="rect">
              <a:avLst/>
            </a:prstGeom>
          </p:spPr>
        </p:pic>
        <p:sp>
          <p:nvSpPr>
            <p:cNvPr id="4" name="Arc 3">
              <a:extLst>
                <a:ext uri="{FF2B5EF4-FFF2-40B4-BE49-F238E27FC236}">
                  <a16:creationId xmlns:a16="http://schemas.microsoft.com/office/drawing/2014/main" id="{94E1CE35-A610-4787-9584-5C6805C5C310}"/>
                </a:ext>
              </a:extLst>
            </p:cNvPr>
            <p:cNvSpPr/>
            <p:nvPr/>
          </p:nvSpPr>
          <p:spPr>
            <a:xfrm>
              <a:off x="4927725" y="2638636"/>
              <a:ext cx="148186" cy="148186"/>
            </a:xfrm>
            <a:prstGeom prst="arc">
              <a:avLst>
                <a:gd name="adj1" fmla="val 16200000"/>
                <a:gd name="adj2" fmla="val 11264150"/>
              </a:avLst>
            </a:prstGeom>
            <a:ln w="9525">
              <a:solidFill>
                <a:srgbClr val="C00000"/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22CA7FCF-C0C6-415C-A013-165644CBED9A}"/>
                </a:ext>
              </a:extLst>
            </p:cNvPr>
            <p:cNvSpPr/>
            <p:nvPr/>
          </p:nvSpPr>
          <p:spPr>
            <a:xfrm rot="17659472">
              <a:off x="4908755" y="2225276"/>
              <a:ext cx="148186" cy="148186"/>
            </a:xfrm>
            <a:prstGeom prst="arc">
              <a:avLst>
                <a:gd name="adj1" fmla="val 16200000"/>
                <a:gd name="adj2" fmla="val 11264150"/>
              </a:avLst>
            </a:prstGeom>
            <a:ln w="9525">
              <a:solidFill>
                <a:srgbClr val="C00000"/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9128DE92-357D-4EDD-BD66-AD95E3D1E7DC}"/>
                </a:ext>
              </a:extLst>
            </p:cNvPr>
            <p:cNvSpPr/>
            <p:nvPr/>
          </p:nvSpPr>
          <p:spPr>
            <a:xfrm rot="5716247">
              <a:off x="4233849" y="2558051"/>
              <a:ext cx="148186" cy="148186"/>
            </a:xfrm>
            <a:prstGeom prst="arc">
              <a:avLst>
                <a:gd name="adj1" fmla="val 16200000"/>
                <a:gd name="adj2" fmla="val 11264150"/>
              </a:avLst>
            </a:prstGeom>
            <a:ln w="9525">
              <a:solidFill>
                <a:srgbClr val="C00000"/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17B324A8-C295-4752-9F73-E6C5D70F8061}"/>
                </a:ext>
              </a:extLst>
            </p:cNvPr>
            <p:cNvSpPr/>
            <p:nvPr/>
          </p:nvSpPr>
          <p:spPr>
            <a:xfrm rot="3475850">
              <a:off x="4477600" y="2694932"/>
              <a:ext cx="148186" cy="148186"/>
            </a:xfrm>
            <a:prstGeom prst="arc">
              <a:avLst>
                <a:gd name="adj1" fmla="val 16200000"/>
                <a:gd name="adj2" fmla="val 11264150"/>
              </a:avLst>
            </a:prstGeom>
            <a:ln w="9525">
              <a:solidFill>
                <a:srgbClr val="C00000"/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AE79A157-A6BE-491F-8F4A-ABD70487EC85}"/>
                </a:ext>
              </a:extLst>
            </p:cNvPr>
            <p:cNvSpPr/>
            <p:nvPr/>
          </p:nvSpPr>
          <p:spPr>
            <a:xfrm rot="9979715">
              <a:off x="4184141" y="2240442"/>
              <a:ext cx="148186" cy="148186"/>
            </a:xfrm>
            <a:prstGeom prst="arc">
              <a:avLst>
                <a:gd name="adj1" fmla="val 16200000"/>
                <a:gd name="adj2" fmla="val 11264150"/>
              </a:avLst>
            </a:prstGeom>
            <a:ln w="9525">
              <a:solidFill>
                <a:srgbClr val="C00000"/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194F4163-10EA-484E-95B5-4B013A9F0BB9}"/>
              </a:ext>
            </a:extLst>
          </p:cNvPr>
          <p:cNvSpPr/>
          <p:nvPr/>
        </p:nvSpPr>
        <p:spPr>
          <a:xfrm>
            <a:off x="1127049" y="1768158"/>
            <a:ext cx="1290148" cy="1550413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8B71D9-2257-49A6-B28A-A779444757A4}"/>
              </a:ext>
            </a:extLst>
          </p:cNvPr>
          <p:cNvSpPr/>
          <p:nvPr/>
        </p:nvSpPr>
        <p:spPr>
          <a:xfrm>
            <a:off x="1192617" y="3471911"/>
            <a:ext cx="1155405" cy="4308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Données de production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50F4C7-3E55-4A24-8FD6-E6B4324440D7}"/>
              </a:ext>
            </a:extLst>
          </p:cNvPr>
          <p:cNvSpPr/>
          <p:nvPr/>
        </p:nvSpPr>
        <p:spPr>
          <a:xfrm>
            <a:off x="5868285" y="3467871"/>
            <a:ext cx="1259956" cy="4348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Résultat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037B59FF-15CC-49EB-B878-EA6443ADF90B}"/>
              </a:ext>
            </a:extLst>
          </p:cNvPr>
          <p:cNvCxnSpPr>
            <a:cxnSpLocks/>
          </p:cNvCxnSpPr>
          <p:nvPr/>
        </p:nvCxnSpPr>
        <p:spPr>
          <a:xfrm>
            <a:off x="4862623" y="3690609"/>
            <a:ext cx="1005662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FAD1FD97-969C-4E2E-951B-8E29D7C4BE04}"/>
              </a:ext>
            </a:extLst>
          </p:cNvPr>
          <p:cNvCxnSpPr>
            <a:cxnSpLocks/>
          </p:cNvCxnSpPr>
          <p:nvPr/>
        </p:nvCxnSpPr>
        <p:spPr>
          <a:xfrm>
            <a:off x="2348022" y="3690609"/>
            <a:ext cx="1057940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666EBF8C-CA64-45D4-B0F1-86965330D0D5}"/>
              </a:ext>
            </a:extLst>
          </p:cNvPr>
          <p:cNvCxnSpPr>
            <a:cxnSpLocks/>
          </p:cNvCxnSpPr>
          <p:nvPr/>
        </p:nvCxnSpPr>
        <p:spPr>
          <a:xfrm>
            <a:off x="7128241" y="2269180"/>
            <a:ext cx="664037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B0C0A731-A77A-4F62-B306-177D40AB761A}"/>
              </a:ext>
            </a:extLst>
          </p:cNvPr>
          <p:cNvSpPr txBox="1"/>
          <p:nvPr/>
        </p:nvSpPr>
        <p:spPr>
          <a:xfrm>
            <a:off x="7792278" y="2038346"/>
            <a:ext cx="1228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Performance entrainement</a:t>
            </a:r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C7667B1E-3CD1-4471-AA20-DA208C3BED10}"/>
              </a:ext>
            </a:extLst>
          </p:cNvPr>
          <p:cNvCxnSpPr>
            <a:cxnSpLocks/>
          </p:cNvCxnSpPr>
          <p:nvPr/>
        </p:nvCxnSpPr>
        <p:spPr>
          <a:xfrm>
            <a:off x="7128241" y="3001699"/>
            <a:ext cx="664037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CEB8B8FB-B641-4C0A-86DB-6E1999C71AD9}"/>
              </a:ext>
            </a:extLst>
          </p:cNvPr>
          <p:cNvSpPr txBox="1"/>
          <p:nvPr/>
        </p:nvSpPr>
        <p:spPr>
          <a:xfrm>
            <a:off x="7792278" y="2770865"/>
            <a:ext cx="1228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Performance test</a:t>
            </a:r>
          </a:p>
        </p:txBody>
      </p: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17206CFF-B6F0-4924-83D0-ACEEB1074B8E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>
          <a:xfrm>
            <a:off x="8406306" y="2500011"/>
            <a:ext cx="0" cy="270854"/>
          </a:xfrm>
          <a:prstGeom prst="straightConnector1">
            <a:avLst/>
          </a:prstGeom>
          <a:ln w="28575">
            <a:solidFill>
              <a:srgbClr val="C00000"/>
            </a:solidFill>
            <a:headEnd type="stealth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93D852AD-E87F-4DA4-B57A-D9DEC9FDB37A}"/>
              </a:ext>
            </a:extLst>
          </p:cNvPr>
          <p:cNvSpPr txBox="1"/>
          <p:nvPr/>
        </p:nvSpPr>
        <p:spPr>
          <a:xfrm>
            <a:off x="8406306" y="2496939"/>
            <a:ext cx="543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Ecart</a:t>
            </a:r>
          </a:p>
        </p:txBody>
      </p:sp>
    </p:spTree>
    <p:extLst>
      <p:ext uri="{BB962C8B-B14F-4D97-AF65-F5344CB8AC3E}">
        <p14:creationId xmlns:p14="http://schemas.microsoft.com/office/powerpoint/2010/main" val="909804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BBC1617-C813-4602-8ABC-1F55D8512D5F}"/>
              </a:ext>
            </a:extLst>
          </p:cNvPr>
          <p:cNvSpPr/>
          <p:nvPr/>
        </p:nvSpPr>
        <p:spPr>
          <a:xfrm>
            <a:off x="1041990" y="1275907"/>
            <a:ext cx="1456661" cy="27538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Données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0F66DC-6284-4570-AA38-6B1EE1E61054}"/>
              </a:ext>
            </a:extLst>
          </p:cNvPr>
          <p:cNvSpPr/>
          <p:nvPr/>
        </p:nvSpPr>
        <p:spPr>
          <a:xfrm>
            <a:off x="3937589" y="1273249"/>
            <a:ext cx="1456661" cy="27538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Modèle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6924C5-46D6-4BEC-A919-810F5E75F12A}"/>
              </a:ext>
            </a:extLst>
          </p:cNvPr>
          <p:cNvSpPr/>
          <p:nvPr/>
        </p:nvSpPr>
        <p:spPr>
          <a:xfrm>
            <a:off x="6797751" y="1273250"/>
            <a:ext cx="1456661" cy="27538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Résultats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336FB6-EDC7-4BFD-AAB0-2A41C525E37D}"/>
              </a:ext>
            </a:extLst>
          </p:cNvPr>
          <p:cNvSpPr/>
          <p:nvPr/>
        </p:nvSpPr>
        <p:spPr>
          <a:xfrm>
            <a:off x="1192617" y="1831164"/>
            <a:ext cx="1155405" cy="8827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ysClr val="windowText" lastClr="000000"/>
                </a:solidFill>
              </a:rPr>
              <a:t>Données d’observations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905899-A738-4364-AE75-E671545E3C95}"/>
              </a:ext>
            </a:extLst>
          </p:cNvPr>
          <p:cNvSpPr/>
          <p:nvPr/>
        </p:nvSpPr>
        <p:spPr>
          <a:xfrm>
            <a:off x="6896103" y="1972047"/>
            <a:ext cx="1259956" cy="594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Résultat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B5BF938-0B25-42A7-B3AC-EF535EB04844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348022" y="2272563"/>
            <a:ext cx="1589567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0574D35-DA42-43CA-B2CE-03A35EF92EA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382729" y="2269241"/>
            <a:ext cx="1513374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36A775F-8D2A-4A9E-9F6E-365EB89D03FC}"/>
              </a:ext>
            </a:extLst>
          </p:cNvPr>
          <p:cNvSpPr/>
          <p:nvPr/>
        </p:nvSpPr>
        <p:spPr>
          <a:xfrm>
            <a:off x="4003157" y="1972047"/>
            <a:ext cx="1325525" cy="601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ysClr val="windowText" lastClr="000000"/>
                </a:solidFill>
              </a:rPr>
              <a:t>Apprentissage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3DC04CE0-500D-4027-BE8F-3E6110B89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982" y="2423338"/>
            <a:ext cx="764437" cy="677826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9CA0EF30-C41D-440D-9CFC-543951FD8C6D}"/>
              </a:ext>
            </a:extLst>
          </p:cNvPr>
          <p:cNvSpPr/>
          <p:nvPr/>
        </p:nvSpPr>
        <p:spPr>
          <a:xfrm>
            <a:off x="1192617" y="2994247"/>
            <a:ext cx="1155405" cy="8123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ysClr val="windowText" lastClr="000000"/>
                </a:solidFill>
              </a:rPr>
              <a:t>Données de production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43FC7D12-D0F1-4B98-8520-E04A920B0825}"/>
              </a:ext>
            </a:extLst>
          </p:cNvPr>
          <p:cNvCxnSpPr>
            <a:cxnSpLocks/>
          </p:cNvCxnSpPr>
          <p:nvPr/>
        </p:nvCxnSpPr>
        <p:spPr>
          <a:xfrm>
            <a:off x="2348021" y="3398358"/>
            <a:ext cx="1589568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83FCCE5A-70C5-48B4-A017-8ED0591CB6E3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5394250" y="3398358"/>
            <a:ext cx="1501853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3F6904FF-6993-4A6A-9121-141337BF94FB}"/>
              </a:ext>
            </a:extLst>
          </p:cNvPr>
          <p:cNvSpPr/>
          <p:nvPr/>
        </p:nvSpPr>
        <p:spPr>
          <a:xfrm>
            <a:off x="6896103" y="3101164"/>
            <a:ext cx="1259956" cy="594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Résultat</a:t>
            </a:r>
          </a:p>
        </p:txBody>
      </p:sp>
    </p:spTree>
    <p:extLst>
      <p:ext uri="{BB962C8B-B14F-4D97-AF65-F5344CB8AC3E}">
        <p14:creationId xmlns:p14="http://schemas.microsoft.com/office/powerpoint/2010/main" val="4052284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FF712B1-8737-428E-93F3-27669E56E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Mécanisme d’IA</a:t>
            </a:r>
            <a:br>
              <a:rPr lang="fr-FR" dirty="0"/>
            </a:b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BC1617-C813-4602-8ABC-1F55D8512D5F}"/>
              </a:ext>
            </a:extLst>
          </p:cNvPr>
          <p:cNvSpPr/>
          <p:nvPr/>
        </p:nvSpPr>
        <p:spPr>
          <a:xfrm>
            <a:off x="1041990" y="1977655"/>
            <a:ext cx="1456661" cy="35938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0F66DC-6284-4570-AA38-6B1EE1E61054}"/>
              </a:ext>
            </a:extLst>
          </p:cNvPr>
          <p:cNvSpPr/>
          <p:nvPr/>
        </p:nvSpPr>
        <p:spPr>
          <a:xfrm>
            <a:off x="3937589" y="2703328"/>
            <a:ext cx="1456661" cy="14513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Un truc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6924C5-46D6-4BEC-A919-810F5E75F12A}"/>
              </a:ext>
            </a:extLst>
          </p:cNvPr>
          <p:cNvSpPr/>
          <p:nvPr/>
        </p:nvSpPr>
        <p:spPr>
          <a:xfrm>
            <a:off x="6797751" y="1360975"/>
            <a:ext cx="1456661" cy="42104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336FB6-EDC7-4BFD-AAB0-2A41C525E37D}"/>
              </a:ext>
            </a:extLst>
          </p:cNvPr>
          <p:cNvSpPr/>
          <p:nvPr/>
        </p:nvSpPr>
        <p:spPr>
          <a:xfrm>
            <a:off x="1192617" y="2251001"/>
            <a:ext cx="1155405" cy="630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Données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905899-A738-4364-AE75-E671545E3C95}"/>
              </a:ext>
            </a:extLst>
          </p:cNvPr>
          <p:cNvSpPr/>
          <p:nvPr/>
        </p:nvSpPr>
        <p:spPr>
          <a:xfrm>
            <a:off x="6928887" y="1595327"/>
            <a:ext cx="1194388" cy="6556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Résultat connu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F232F3-9EFC-4CDE-BD87-25807B7AB4AE}"/>
              </a:ext>
            </a:extLst>
          </p:cNvPr>
          <p:cNvSpPr/>
          <p:nvPr/>
        </p:nvSpPr>
        <p:spPr>
          <a:xfrm>
            <a:off x="6928887" y="3101163"/>
            <a:ext cx="1194388" cy="6556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Résultat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1800FF24-926B-49CD-A1A0-7661586D2388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7526081" y="2251001"/>
            <a:ext cx="0" cy="827127"/>
          </a:xfrm>
          <a:prstGeom prst="straightConnector1">
            <a:avLst/>
          </a:prstGeom>
          <a:ln w="28575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C1F86FE8-186F-48B9-BF26-F660A961DE13}"/>
              </a:ext>
            </a:extLst>
          </p:cNvPr>
          <p:cNvSpPr txBox="1"/>
          <p:nvPr/>
        </p:nvSpPr>
        <p:spPr>
          <a:xfrm>
            <a:off x="8387318" y="2462029"/>
            <a:ext cx="2991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Ecart à minimiser… avec de l’entrainement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B50DCF90-6AEC-4BBB-A2F4-228306B1673B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2348022" y="2566434"/>
            <a:ext cx="1589567" cy="862566"/>
          </a:xfrm>
          <a:prstGeom prst="straightConnector1">
            <a:avLst/>
          </a:prstGeom>
          <a:ln w="1016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EE6450E0-5216-4955-A7E6-9F1423F42D35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2348022" y="1923164"/>
            <a:ext cx="4580865" cy="643270"/>
          </a:xfrm>
          <a:prstGeom prst="straightConnector1">
            <a:avLst/>
          </a:prstGeom>
          <a:ln w="1016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73F420D5-7988-4E90-8C23-28E4D1391D84}"/>
              </a:ext>
            </a:extLst>
          </p:cNvPr>
          <p:cNvCxnSpPr>
            <a:cxnSpLocks/>
          </p:cNvCxnSpPr>
          <p:nvPr/>
        </p:nvCxnSpPr>
        <p:spPr>
          <a:xfrm>
            <a:off x="2348022" y="2881866"/>
            <a:ext cx="1607290" cy="919380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03C7D26-FD8F-440C-8E7A-7D3B37486600}"/>
              </a:ext>
            </a:extLst>
          </p:cNvPr>
          <p:cNvSpPr/>
          <p:nvPr/>
        </p:nvSpPr>
        <p:spPr>
          <a:xfrm>
            <a:off x="6928887" y="4047505"/>
            <a:ext cx="1194388" cy="6556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Résultat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CCFBA76B-DAA3-46D5-8CC6-DD60C3FFE123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5394250" y="3429000"/>
            <a:ext cx="1534637" cy="0"/>
          </a:xfrm>
          <a:prstGeom prst="straightConnector1">
            <a:avLst/>
          </a:prstGeom>
          <a:ln w="1016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D10B5FB-429B-4399-89CB-81270725BCBE}"/>
              </a:ext>
            </a:extLst>
          </p:cNvPr>
          <p:cNvCxnSpPr>
            <a:cxnSpLocks/>
          </p:cNvCxnSpPr>
          <p:nvPr/>
        </p:nvCxnSpPr>
        <p:spPr>
          <a:xfrm>
            <a:off x="5423492" y="3801246"/>
            <a:ext cx="1505395" cy="556547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B4F2B5BE-8D07-4CD8-94BB-C36B9B8B1DEA}"/>
              </a:ext>
            </a:extLst>
          </p:cNvPr>
          <p:cNvCxnSpPr>
            <a:cxnSpLocks/>
          </p:cNvCxnSpPr>
          <p:nvPr/>
        </p:nvCxnSpPr>
        <p:spPr>
          <a:xfrm flipV="1">
            <a:off x="7869867" y="2275275"/>
            <a:ext cx="0" cy="1772230"/>
          </a:xfrm>
          <a:prstGeom prst="straightConnector1">
            <a:avLst/>
          </a:prstGeom>
          <a:ln w="28575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6A3DB5B5-BCEE-47E3-89B5-2BE84138FB88}"/>
              </a:ext>
            </a:extLst>
          </p:cNvPr>
          <p:cNvSpPr txBox="1"/>
          <p:nvPr/>
        </p:nvSpPr>
        <p:spPr>
          <a:xfrm>
            <a:off x="8419214" y="3729011"/>
            <a:ext cx="2991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Ecart permettant de valider le truc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EDA6838-D956-43FA-96B0-04681A382159}"/>
              </a:ext>
            </a:extLst>
          </p:cNvPr>
          <p:cNvSpPr/>
          <p:nvPr/>
        </p:nvSpPr>
        <p:spPr>
          <a:xfrm>
            <a:off x="1185526" y="4729927"/>
            <a:ext cx="1155405" cy="630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Nouvelles données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0E1F53D-2960-4087-A0C8-B5DC77EC0B64}"/>
              </a:ext>
            </a:extLst>
          </p:cNvPr>
          <p:cNvSpPr/>
          <p:nvPr/>
        </p:nvSpPr>
        <p:spPr>
          <a:xfrm>
            <a:off x="6928887" y="4855308"/>
            <a:ext cx="1194388" cy="6556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Résultat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53D7AAFF-FADE-4B93-A858-D9B7498D6386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2340931" y="4145630"/>
            <a:ext cx="1561221" cy="899730"/>
          </a:xfrm>
          <a:prstGeom prst="straightConnector1">
            <a:avLst/>
          </a:prstGeom>
          <a:ln w="1016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98F25A86-05A1-4190-A44A-7F5980518FD0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394250" y="4154672"/>
            <a:ext cx="1534637" cy="1028473"/>
          </a:xfrm>
          <a:prstGeom prst="straightConnector1">
            <a:avLst/>
          </a:prstGeom>
          <a:ln w="1016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509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1C1968-3709-49BB-9758-12982E9B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Apprentissage supervisé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AC9B72-C015-4052-9F29-043CBE898A6B}"/>
              </a:ext>
            </a:extLst>
          </p:cNvPr>
          <p:cNvSpPr/>
          <p:nvPr/>
        </p:nvSpPr>
        <p:spPr>
          <a:xfrm>
            <a:off x="1065025" y="1974555"/>
            <a:ext cx="2879653" cy="28951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CCED89-4E47-4941-A279-B40A3040F729}"/>
              </a:ext>
            </a:extLst>
          </p:cNvPr>
          <p:cNvSpPr/>
          <p:nvPr/>
        </p:nvSpPr>
        <p:spPr>
          <a:xfrm>
            <a:off x="1485010" y="2251002"/>
            <a:ext cx="2039681" cy="1177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Données étiquetées pour l’apprentissage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58C6BF-0C2C-4408-925A-AEF38434EF2B}"/>
              </a:ext>
            </a:extLst>
          </p:cNvPr>
          <p:cNvSpPr/>
          <p:nvPr/>
        </p:nvSpPr>
        <p:spPr>
          <a:xfrm>
            <a:off x="1485010" y="3560357"/>
            <a:ext cx="2039681" cy="1177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Données non étiquetées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311C4E-BCE7-4363-8007-90264AD01B46}"/>
              </a:ext>
            </a:extLst>
          </p:cNvPr>
          <p:cNvSpPr/>
          <p:nvPr/>
        </p:nvSpPr>
        <p:spPr>
          <a:xfrm>
            <a:off x="7219503" y="276891"/>
            <a:ext cx="2039681" cy="1177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Données étiquetées = Données + Résultat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7D144A-7678-4F10-8EDB-5EB1A779D381}"/>
              </a:ext>
            </a:extLst>
          </p:cNvPr>
          <p:cNvSpPr/>
          <p:nvPr/>
        </p:nvSpPr>
        <p:spPr>
          <a:xfrm>
            <a:off x="5367671" y="1981421"/>
            <a:ext cx="2879653" cy="43236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F41164-D37F-47DC-9C94-B1131008F4CC}"/>
              </a:ext>
            </a:extLst>
          </p:cNvPr>
          <p:cNvSpPr/>
          <p:nvPr/>
        </p:nvSpPr>
        <p:spPr>
          <a:xfrm>
            <a:off x="5867399" y="2257868"/>
            <a:ext cx="2039681" cy="2105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Données étiquetées pour l’apprentissage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60DB55-8EB2-431F-82CE-57AF637ECFF5}"/>
              </a:ext>
            </a:extLst>
          </p:cNvPr>
          <p:cNvSpPr/>
          <p:nvPr/>
        </p:nvSpPr>
        <p:spPr>
          <a:xfrm>
            <a:off x="5787655" y="4745222"/>
            <a:ext cx="2039681" cy="1177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Données non étiquetées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F7B8AD-C6BC-4BDC-A075-29A89F90C1DB}"/>
              </a:ext>
            </a:extLst>
          </p:cNvPr>
          <p:cNvSpPr/>
          <p:nvPr/>
        </p:nvSpPr>
        <p:spPr>
          <a:xfrm>
            <a:off x="5971067" y="2831693"/>
            <a:ext cx="1672856" cy="728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Données d’entrainement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BBBB52-59EC-4A06-B29B-66BCB57D8685}"/>
              </a:ext>
            </a:extLst>
          </p:cNvPr>
          <p:cNvSpPr/>
          <p:nvPr/>
        </p:nvSpPr>
        <p:spPr>
          <a:xfrm>
            <a:off x="5971067" y="3778875"/>
            <a:ext cx="1672856" cy="3915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Données de test</a:t>
            </a:r>
          </a:p>
        </p:txBody>
      </p:sp>
    </p:spTree>
    <p:extLst>
      <p:ext uri="{BB962C8B-B14F-4D97-AF65-F5344CB8AC3E}">
        <p14:creationId xmlns:p14="http://schemas.microsoft.com/office/powerpoint/2010/main" val="3495165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3CB60B-07C0-4B60-9769-1F041E53D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357" y="-264267"/>
            <a:ext cx="10515600" cy="1325563"/>
          </a:xfrm>
        </p:spPr>
        <p:txBody>
          <a:bodyPr/>
          <a:lstStyle/>
          <a:p>
            <a:r>
              <a:rPr lang="fr-FR" dirty="0"/>
              <a:t>Apprentissage supervisé - Classification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74520BAB-E065-4FD9-B90A-9671F5CB636B}"/>
              </a:ext>
            </a:extLst>
          </p:cNvPr>
          <p:cNvGrpSpPr/>
          <p:nvPr/>
        </p:nvGrpSpPr>
        <p:grpSpPr>
          <a:xfrm>
            <a:off x="906453" y="1447959"/>
            <a:ext cx="11527158" cy="2861966"/>
            <a:chOff x="906453" y="1447959"/>
            <a:chExt cx="11527158" cy="2861966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D966BE03-919F-424D-8E22-98C9BA390E3F}"/>
                </a:ext>
              </a:extLst>
            </p:cNvPr>
            <p:cNvSpPr/>
            <p:nvPr/>
          </p:nvSpPr>
          <p:spPr>
            <a:xfrm>
              <a:off x="906453" y="1447959"/>
              <a:ext cx="3114846" cy="28619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600" b="1" dirty="0">
                  <a:solidFill>
                    <a:sysClr val="windowText" lastClr="000000"/>
                  </a:solidFill>
                </a:rPr>
                <a:t>Données</a:t>
              </a:r>
            </a:p>
          </p:txBody>
        </p: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3F524300-BF7F-464B-BF3F-1D73774139F8}"/>
                </a:ext>
              </a:extLst>
            </p:cNvPr>
            <p:cNvGrpSpPr/>
            <p:nvPr/>
          </p:nvGrpSpPr>
          <p:grpSpPr>
            <a:xfrm>
              <a:off x="1063621" y="1963658"/>
              <a:ext cx="3223627" cy="2234556"/>
              <a:chOff x="1063621" y="1963658"/>
              <a:chExt cx="3223627" cy="2234556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F3A3A77-94F7-4A99-99F9-1B38337FF1C2}"/>
                  </a:ext>
                </a:extLst>
              </p:cNvPr>
              <p:cNvSpPr/>
              <p:nvPr/>
            </p:nvSpPr>
            <p:spPr>
              <a:xfrm>
                <a:off x="1063621" y="1963658"/>
                <a:ext cx="2800511" cy="223455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sz="1200" dirty="0">
                    <a:solidFill>
                      <a:sysClr val="windowText" lastClr="000000"/>
                    </a:solidFill>
                  </a:rPr>
                  <a:t>Données étiquetées (pour l’apprentissage)</a:t>
                </a:r>
              </a:p>
            </p:txBody>
          </p:sp>
          <p:grpSp>
            <p:nvGrpSpPr>
              <p:cNvPr id="207" name="Groupe 206">
                <a:extLst>
                  <a:ext uri="{FF2B5EF4-FFF2-40B4-BE49-F238E27FC236}">
                    <a16:creationId xmlns:a16="http://schemas.microsoft.com/office/drawing/2014/main" id="{643B711E-FC7B-4407-91ED-474AB047F39B}"/>
                  </a:ext>
                </a:extLst>
              </p:cNvPr>
              <p:cNvGrpSpPr/>
              <p:nvPr/>
            </p:nvGrpSpPr>
            <p:grpSpPr>
              <a:xfrm>
                <a:off x="1436524" y="2487972"/>
                <a:ext cx="2850724" cy="1581206"/>
                <a:chOff x="691117" y="1755271"/>
                <a:chExt cx="2850724" cy="1581206"/>
              </a:xfrm>
            </p:grpSpPr>
            <p:grpSp>
              <p:nvGrpSpPr>
                <p:cNvPr id="38" name="Groupe 37">
                  <a:extLst>
                    <a:ext uri="{FF2B5EF4-FFF2-40B4-BE49-F238E27FC236}">
                      <a16:creationId xmlns:a16="http://schemas.microsoft.com/office/drawing/2014/main" id="{5E99102D-5862-4FCE-8AD4-2CB6D295DB4C}"/>
                    </a:ext>
                  </a:extLst>
                </p:cNvPr>
                <p:cNvGrpSpPr/>
                <p:nvPr/>
              </p:nvGrpSpPr>
              <p:grpSpPr>
                <a:xfrm>
                  <a:off x="691117" y="1759336"/>
                  <a:ext cx="1811368" cy="659752"/>
                  <a:chOff x="1063256" y="1997983"/>
                  <a:chExt cx="1811368" cy="659752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31D671A0-7941-42F0-B296-FD8E2DC10018}"/>
                      </a:ext>
                    </a:extLst>
                  </p:cNvPr>
                  <p:cNvSpPr/>
                  <p:nvPr/>
                </p:nvSpPr>
                <p:spPr>
                  <a:xfrm>
                    <a:off x="1063256" y="2369735"/>
                    <a:ext cx="288000" cy="288000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8575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29" name="Groupe 28">
                    <a:extLst>
                      <a:ext uri="{FF2B5EF4-FFF2-40B4-BE49-F238E27FC236}">
                        <a16:creationId xmlns:a16="http://schemas.microsoft.com/office/drawing/2014/main" id="{9C747653-7411-4DDF-8143-59334BE62B50}"/>
                      </a:ext>
                    </a:extLst>
                  </p:cNvPr>
                  <p:cNvGrpSpPr/>
                  <p:nvPr/>
                </p:nvGrpSpPr>
                <p:grpSpPr>
                  <a:xfrm>
                    <a:off x="1351256" y="1997983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11" name="ZoneTexte 10">
                      <a:extLst>
                        <a:ext uri="{FF2B5EF4-FFF2-40B4-BE49-F238E27FC236}">
                          <a16:creationId xmlns:a16="http://schemas.microsoft.com/office/drawing/2014/main" id="{1AE01380-1EBF-4C6A-AAE3-BD94C42BA89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Carré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8" name="Connecteur droit 7">
                      <a:extLst>
                        <a:ext uri="{FF2B5EF4-FFF2-40B4-BE49-F238E27FC236}">
                          <a16:creationId xmlns:a16="http://schemas.microsoft.com/office/drawing/2014/main" id="{8C02DE72-74F8-4A1E-9818-B82B3BC4E92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" name="Connecteur droit 8">
                      <a:extLst>
                        <a:ext uri="{FF2B5EF4-FFF2-40B4-BE49-F238E27FC236}">
                          <a16:creationId xmlns:a16="http://schemas.microsoft.com/office/drawing/2014/main" id="{AB1D832D-7747-4155-B37B-79786C1656F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9" name="Groupe 38">
                  <a:extLst>
                    <a:ext uri="{FF2B5EF4-FFF2-40B4-BE49-F238E27FC236}">
                      <a16:creationId xmlns:a16="http://schemas.microsoft.com/office/drawing/2014/main" id="{428D5C73-D7AD-4C25-960A-1746D3135A58}"/>
                    </a:ext>
                  </a:extLst>
                </p:cNvPr>
                <p:cNvGrpSpPr/>
                <p:nvPr/>
              </p:nvGrpSpPr>
              <p:grpSpPr>
                <a:xfrm>
                  <a:off x="1263068" y="1764142"/>
                  <a:ext cx="1685368" cy="658901"/>
                  <a:chOff x="1027256" y="2770099"/>
                  <a:chExt cx="1685368" cy="658901"/>
                </a:xfrm>
              </p:grpSpPr>
              <p:sp>
                <p:nvSpPr>
                  <p:cNvPr id="5" name="Triangle isocèle 4">
                    <a:extLst>
                      <a:ext uri="{FF2B5EF4-FFF2-40B4-BE49-F238E27FC236}">
                        <a16:creationId xmlns:a16="http://schemas.microsoft.com/office/drawing/2014/main" id="{EFB3B4A1-3673-4CAF-A61F-BDAB8433C815}"/>
                      </a:ext>
                    </a:extLst>
                  </p:cNvPr>
                  <p:cNvSpPr/>
                  <p:nvPr/>
                </p:nvSpPr>
                <p:spPr>
                  <a:xfrm>
                    <a:off x="1027256" y="3141000"/>
                    <a:ext cx="324000" cy="288000"/>
                  </a:xfrm>
                  <a:prstGeom prst="triangl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30" name="Groupe 29">
                    <a:extLst>
                      <a:ext uri="{FF2B5EF4-FFF2-40B4-BE49-F238E27FC236}">
                        <a16:creationId xmlns:a16="http://schemas.microsoft.com/office/drawing/2014/main" id="{131537EA-1590-4C24-BB22-0CCCA418AAC0}"/>
                      </a:ext>
                    </a:extLst>
                  </p:cNvPr>
                  <p:cNvGrpSpPr/>
                  <p:nvPr/>
                </p:nvGrpSpPr>
                <p:grpSpPr>
                  <a:xfrm>
                    <a:off x="1189256" y="2770099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31" name="ZoneTexte 30">
                      <a:extLst>
                        <a:ext uri="{FF2B5EF4-FFF2-40B4-BE49-F238E27FC236}">
                          <a16:creationId xmlns:a16="http://schemas.microsoft.com/office/drawing/2014/main" id="{C83E5448-EF10-4BD8-B80A-35AB42FC9E7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Triangle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32" name="Connecteur droit 31">
                      <a:extLst>
                        <a:ext uri="{FF2B5EF4-FFF2-40B4-BE49-F238E27FC236}">
                          <a16:creationId xmlns:a16="http://schemas.microsoft.com/office/drawing/2014/main" id="{3F83F5EA-38AD-454F-A99D-B604D2C0F9E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Connecteur droit 32">
                      <a:extLst>
                        <a:ext uri="{FF2B5EF4-FFF2-40B4-BE49-F238E27FC236}">
                          <a16:creationId xmlns:a16="http://schemas.microsoft.com/office/drawing/2014/main" id="{E2DC668E-26A3-4789-A39B-7AD00214FE5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0" name="Groupe 39">
                  <a:extLst>
                    <a:ext uri="{FF2B5EF4-FFF2-40B4-BE49-F238E27FC236}">
                      <a16:creationId xmlns:a16="http://schemas.microsoft.com/office/drawing/2014/main" id="{DD348933-AC99-4378-8529-804CB7B21272}"/>
                    </a:ext>
                  </a:extLst>
                </p:cNvPr>
                <p:cNvGrpSpPr/>
                <p:nvPr/>
              </p:nvGrpSpPr>
              <p:grpSpPr>
                <a:xfrm>
                  <a:off x="1859692" y="1755271"/>
                  <a:ext cx="1667368" cy="657644"/>
                  <a:chOff x="1027256" y="3687138"/>
                  <a:chExt cx="1667368" cy="657644"/>
                </a:xfrm>
              </p:grpSpPr>
              <p:sp>
                <p:nvSpPr>
                  <p:cNvPr id="6" name="Pentagone 5">
                    <a:extLst>
                      <a:ext uri="{FF2B5EF4-FFF2-40B4-BE49-F238E27FC236}">
                        <a16:creationId xmlns:a16="http://schemas.microsoft.com/office/drawing/2014/main" id="{9113319B-B48F-48E1-A6CB-DF46422ECC0A}"/>
                      </a:ext>
                    </a:extLst>
                  </p:cNvPr>
                  <p:cNvSpPr/>
                  <p:nvPr/>
                </p:nvSpPr>
                <p:spPr>
                  <a:xfrm>
                    <a:off x="1027256" y="4056782"/>
                    <a:ext cx="288000" cy="288000"/>
                  </a:xfrm>
                  <a:prstGeom prst="pentagon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8575">
                    <a:solidFill>
                      <a:schemeClr val="accent5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34" name="Groupe 33">
                    <a:extLst>
                      <a:ext uri="{FF2B5EF4-FFF2-40B4-BE49-F238E27FC236}">
                        <a16:creationId xmlns:a16="http://schemas.microsoft.com/office/drawing/2014/main" id="{E11716D4-DCFB-4652-9422-AFC239F1358A}"/>
                      </a:ext>
                    </a:extLst>
                  </p:cNvPr>
                  <p:cNvGrpSpPr/>
                  <p:nvPr/>
                </p:nvGrpSpPr>
                <p:grpSpPr>
                  <a:xfrm>
                    <a:off x="1171256" y="3687138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35" name="ZoneTexte 34">
                      <a:extLst>
                        <a:ext uri="{FF2B5EF4-FFF2-40B4-BE49-F238E27FC236}">
                          <a16:creationId xmlns:a16="http://schemas.microsoft.com/office/drawing/2014/main" id="{FE95B65C-2BED-444D-A056-6C487D8AD7B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Pentagone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36" name="Connecteur droit 35">
                      <a:extLst>
                        <a:ext uri="{FF2B5EF4-FFF2-40B4-BE49-F238E27FC236}">
                          <a16:creationId xmlns:a16="http://schemas.microsoft.com/office/drawing/2014/main" id="{7B519BD3-A506-4528-9945-15499C6FC8D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Connecteur droit 36">
                      <a:extLst>
                        <a:ext uri="{FF2B5EF4-FFF2-40B4-BE49-F238E27FC236}">
                          <a16:creationId xmlns:a16="http://schemas.microsoft.com/office/drawing/2014/main" id="{0B85937A-367C-4367-AA36-8D83A9C8DAD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1" name="Groupe 40">
                  <a:extLst>
                    <a:ext uri="{FF2B5EF4-FFF2-40B4-BE49-F238E27FC236}">
                      <a16:creationId xmlns:a16="http://schemas.microsoft.com/office/drawing/2014/main" id="{0715CB31-DF1C-4D9B-8FBF-A9DDC356709E}"/>
                    </a:ext>
                  </a:extLst>
                </p:cNvPr>
                <p:cNvGrpSpPr/>
                <p:nvPr/>
              </p:nvGrpSpPr>
              <p:grpSpPr>
                <a:xfrm>
                  <a:off x="754367" y="2402480"/>
                  <a:ext cx="1626884" cy="471791"/>
                  <a:chOff x="1247740" y="1997983"/>
                  <a:chExt cx="1626884" cy="471791"/>
                </a:xfrm>
              </p:grpSpPr>
              <p:grpSp>
                <p:nvGrpSpPr>
                  <p:cNvPr id="43" name="Groupe 42">
                    <a:extLst>
                      <a:ext uri="{FF2B5EF4-FFF2-40B4-BE49-F238E27FC236}">
                        <a16:creationId xmlns:a16="http://schemas.microsoft.com/office/drawing/2014/main" id="{48BFA71A-8887-43BC-9360-1210E2228BEF}"/>
                      </a:ext>
                    </a:extLst>
                  </p:cNvPr>
                  <p:cNvGrpSpPr/>
                  <p:nvPr/>
                </p:nvGrpSpPr>
                <p:grpSpPr>
                  <a:xfrm>
                    <a:off x="1351256" y="1997983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44" name="ZoneTexte 43">
                      <a:extLst>
                        <a:ext uri="{FF2B5EF4-FFF2-40B4-BE49-F238E27FC236}">
                          <a16:creationId xmlns:a16="http://schemas.microsoft.com/office/drawing/2014/main" id="{F07AA0F8-40BC-45D9-B9F5-768DE565E51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Carré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45" name="Connecteur droit 44">
                      <a:extLst>
                        <a:ext uri="{FF2B5EF4-FFF2-40B4-BE49-F238E27FC236}">
                          <a16:creationId xmlns:a16="http://schemas.microsoft.com/office/drawing/2014/main" id="{98ABA631-67FE-44A0-A18E-2E00DF0331E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Connecteur droit 45">
                      <a:extLst>
                        <a:ext uri="{FF2B5EF4-FFF2-40B4-BE49-F238E27FC236}">
                          <a16:creationId xmlns:a16="http://schemas.microsoft.com/office/drawing/2014/main" id="{B1365617-CBCC-48E8-A3EF-410FE1CF4E1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6995E2FE-42AF-493E-89DD-CBE0C8EE9975}"/>
                      </a:ext>
                    </a:extLst>
                  </p:cNvPr>
                  <p:cNvSpPr/>
                  <p:nvPr/>
                </p:nvSpPr>
                <p:spPr>
                  <a:xfrm>
                    <a:off x="1247740" y="2298488"/>
                    <a:ext cx="171286" cy="171286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8575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47" name="Groupe 46">
                  <a:extLst>
                    <a:ext uri="{FF2B5EF4-FFF2-40B4-BE49-F238E27FC236}">
                      <a16:creationId xmlns:a16="http://schemas.microsoft.com/office/drawing/2014/main" id="{4B655FC4-8CD5-435D-8BB6-FEC079FFD824}"/>
                    </a:ext>
                  </a:extLst>
                </p:cNvPr>
                <p:cNvGrpSpPr/>
                <p:nvPr/>
              </p:nvGrpSpPr>
              <p:grpSpPr>
                <a:xfrm>
                  <a:off x="1344949" y="2430702"/>
                  <a:ext cx="1632537" cy="443569"/>
                  <a:chOff x="1080087" y="2770099"/>
                  <a:chExt cx="1632537" cy="443569"/>
                </a:xfrm>
              </p:grpSpPr>
              <p:grpSp>
                <p:nvGrpSpPr>
                  <p:cNvPr id="49" name="Groupe 48">
                    <a:extLst>
                      <a:ext uri="{FF2B5EF4-FFF2-40B4-BE49-F238E27FC236}">
                        <a16:creationId xmlns:a16="http://schemas.microsoft.com/office/drawing/2014/main" id="{27212488-ACF1-4321-B488-BEDC5A92735D}"/>
                      </a:ext>
                    </a:extLst>
                  </p:cNvPr>
                  <p:cNvGrpSpPr/>
                  <p:nvPr/>
                </p:nvGrpSpPr>
                <p:grpSpPr>
                  <a:xfrm>
                    <a:off x="1189256" y="2770099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50" name="ZoneTexte 49">
                      <a:extLst>
                        <a:ext uri="{FF2B5EF4-FFF2-40B4-BE49-F238E27FC236}">
                          <a16:creationId xmlns:a16="http://schemas.microsoft.com/office/drawing/2014/main" id="{2C91AE5C-DC8F-4415-BB21-0E59DDBA8E9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Triangle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51" name="Connecteur droit 50">
                      <a:extLst>
                        <a:ext uri="{FF2B5EF4-FFF2-40B4-BE49-F238E27FC236}">
                          <a16:creationId xmlns:a16="http://schemas.microsoft.com/office/drawing/2014/main" id="{06BF2000-0FF2-486E-8D71-41051A5E9C3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Connecteur droit 51">
                      <a:extLst>
                        <a:ext uri="{FF2B5EF4-FFF2-40B4-BE49-F238E27FC236}">
                          <a16:creationId xmlns:a16="http://schemas.microsoft.com/office/drawing/2014/main" id="{64256635-E4DA-4B61-8108-3B61221AE9A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8" name="Triangle isocèle 47">
                    <a:extLst>
                      <a:ext uri="{FF2B5EF4-FFF2-40B4-BE49-F238E27FC236}">
                        <a16:creationId xmlns:a16="http://schemas.microsoft.com/office/drawing/2014/main" id="{B661DAE1-0961-404C-ACEE-1627048ABAAF}"/>
                      </a:ext>
                    </a:extLst>
                  </p:cNvPr>
                  <p:cNvSpPr/>
                  <p:nvPr/>
                </p:nvSpPr>
                <p:spPr>
                  <a:xfrm>
                    <a:off x="1080087" y="3019592"/>
                    <a:ext cx="218336" cy="194076"/>
                  </a:xfrm>
                  <a:prstGeom prst="triangl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53" name="Groupe 52">
                  <a:extLst>
                    <a:ext uri="{FF2B5EF4-FFF2-40B4-BE49-F238E27FC236}">
                      <a16:creationId xmlns:a16="http://schemas.microsoft.com/office/drawing/2014/main" id="{674B0203-8A3F-4D29-8922-0724153D7A38}"/>
                    </a:ext>
                  </a:extLst>
                </p:cNvPr>
                <p:cNvGrpSpPr/>
                <p:nvPr/>
              </p:nvGrpSpPr>
              <p:grpSpPr>
                <a:xfrm>
                  <a:off x="1931794" y="2435554"/>
                  <a:ext cx="1610047" cy="438717"/>
                  <a:chOff x="1084577" y="3687138"/>
                  <a:chExt cx="1610047" cy="438717"/>
                </a:xfrm>
              </p:grpSpPr>
              <p:grpSp>
                <p:nvGrpSpPr>
                  <p:cNvPr id="55" name="Groupe 54">
                    <a:extLst>
                      <a:ext uri="{FF2B5EF4-FFF2-40B4-BE49-F238E27FC236}">
                        <a16:creationId xmlns:a16="http://schemas.microsoft.com/office/drawing/2014/main" id="{7B629203-5D2F-47D1-886B-E9CF5C5B5F63}"/>
                      </a:ext>
                    </a:extLst>
                  </p:cNvPr>
                  <p:cNvGrpSpPr/>
                  <p:nvPr/>
                </p:nvGrpSpPr>
                <p:grpSpPr>
                  <a:xfrm>
                    <a:off x="1171256" y="3687138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56" name="ZoneTexte 55">
                      <a:extLst>
                        <a:ext uri="{FF2B5EF4-FFF2-40B4-BE49-F238E27FC236}">
                          <a16:creationId xmlns:a16="http://schemas.microsoft.com/office/drawing/2014/main" id="{4A7E16B6-86CA-426F-8064-9DA3B5221E3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Pentagone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57" name="Connecteur droit 56">
                      <a:extLst>
                        <a:ext uri="{FF2B5EF4-FFF2-40B4-BE49-F238E27FC236}">
                          <a16:creationId xmlns:a16="http://schemas.microsoft.com/office/drawing/2014/main" id="{93118485-ACF4-4539-89D3-EA701AC0C83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Connecteur droit 57">
                      <a:extLst>
                        <a:ext uri="{FF2B5EF4-FFF2-40B4-BE49-F238E27FC236}">
                          <a16:creationId xmlns:a16="http://schemas.microsoft.com/office/drawing/2014/main" id="{6FDD02B9-B9B7-46EF-8DFF-CFF89E22956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4" name="Pentagone 53">
                    <a:extLst>
                      <a:ext uri="{FF2B5EF4-FFF2-40B4-BE49-F238E27FC236}">
                        <a16:creationId xmlns:a16="http://schemas.microsoft.com/office/drawing/2014/main" id="{42FD8E12-8D8A-4826-A627-A0DF159EB03A}"/>
                      </a:ext>
                    </a:extLst>
                  </p:cNvPr>
                  <p:cNvSpPr/>
                  <p:nvPr/>
                </p:nvSpPr>
                <p:spPr>
                  <a:xfrm>
                    <a:off x="1084577" y="3952499"/>
                    <a:ext cx="173356" cy="173356"/>
                  </a:xfrm>
                  <a:prstGeom prst="pentagon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8575">
                    <a:solidFill>
                      <a:schemeClr val="accent5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59" name="Groupe 58">
                  <a:extLst>
                    <a:ext uri="{FF2B5EF4-FFF2-40B4-BE49-F238E27FC236}">
                      <a16:creationId xmlns:a16="http://schemas.microsoft.com/office/drawing/2014/main" id="{7AE01F45-7F65-49DE-8F89-2E483A923CDE}"/>
                    </a:ext>
                  </a:extLst>
                </p:cNvPr>
                <p:cNvGrpSpPr/>
                <p:nvPr/>
              </p:nvGrpSpPr>
              <p:grpSpPr>
                <a:xfrm>
                  <a:off x="746534" y="2864686"/>
                  <a:ext cx="1626884" cy="471791"/>
                  <a:chOff x="1247740" y="1997983"/>
                  <a:chExt cx="1626884" cy="471791"/>
                </a:xfrm>
              </p:grpSpPr>
              <p:grpSp>
                <p:nvGrpSpPr>
                  <p:cNvPr id="60" name="Groupe 59">
                    <a:extLst>
                      <a:ext uri="{FF2B5EF4-FFF2-40B4-BE49-F238E27FC236}">
                        <a16:creationId xmlns:a16="http://schemas.microsoft.com/office/drawing/2014/main" id="{7DA300CA-9EF3-4978-ACF4-2971CA18E909}"/>
                      </a:ext>
                    </a:extLst>
                  </p:cNvPr>
                  <p:cNvGrpSpPr/>
                  <p:nvPr/>
                </p:nvGrpSpPr>
                <p:grpSpPr>
                  <a:xfrm>
                    <a:off x="1351256" y="1997983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62" name="ZoneTexte 61">
                      <a:extLst>
                        <a:ext uri="{FF2B5EF4-FFF2-40B4-BE49-F238E27FC236}">
                          <a16:creationId xmlns:a16="http://schemas.microsoft.com/office/drawing/2014/main" id="{D8E8C681-FFC6-4C32-AC2D-1698CFD2F2B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Carré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63" name="Connecteur droit 62">
                      <a:extLst>
                        <a:ext uri="{FF2B5EF4-FFF2-40B4-BE49-F238E27FC236}">
                          <a16:creationId xmlns:a16="http://schemas.microsoft.com/office/drawing/2014/main" id="{2423D05D-2A30-460F-B1F3-95919671D86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Connecteur droit 63">
                      <a:extLst>
                        <a:ext uri="{FF2B5EF4-FFF2-40B4-BE49-F238E27FC236}">
                          <a16:creationId xmlns:a16="http://schemas.microsoft.com/office/drawing/2014/main" id="{7DE27263-71AF-4A9F-8A73-E79E447C70C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048C03F7-0259-4890-B276-9070E87C5E37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1247740" y="2298488"/>
                    <a:ext cx="171286" cy="171286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8575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  <p:grpSp>
              <p:nvGrpSpPr>
                <p:cNvPr id="65" name="Groupe 64">
                  <a:extLst>
                    <a:ext uri="{FF2B5EF4-FFF2-40B4-BE49-F238E27FC236}">
                      <a16:creationId xmlns:a16="http://schemas.microsoft.com/office/drawing/2014/main" id="{5C183D0B-8C88-459F-B3DF-9482FFEB675A}"/>
                    </a:ext>
                  </a:extLst>
                </p:cNvPr>
                <p:cNvGrpSpPr/>
                <p:nvPr/>
              </p:nvGrpSpPr>
              <p:grpSpPr>
                <a:xfrm>
                  <a:off x="1340140" y="2871889"/>
                  <a:ext cx="1620407" cy="455699"/>
                  <a:chOff x="1092217" y="2770099"/>
                  <a:chExt cx="1620407" cy="455699"/>
                </a:xfrm>
              </p:grpSpPr>
              <p:grpSp>
                <p:nvGrpSpPr>
                  <p:cNvPr id="66" name="Groupe 65">
                    <a:extLst>
                      <a:ext uri="{FF2B5EF4-FFF2-40B4-BE49-F238E27FC236}">
                        <a16:creationId xmlns:a16="http://schemas.microsoft.com/office/drawing/2014/main" id="{DDB9F85A-F1AB-4242-8161-6127089622A4}"/>
                      </a:ext>
                    </a:extLst>
                  </p:cNvPr>
                  <p:cNvGrpSpPr/>
                  <p:nvPr/>
                </p:nvGrpSpPr>
                <p:grpSpPr>
                  <a:xfrm>
                    <a:off x="1189256" y="2770099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68" name="ZoneTexte 67">
                      <a:extLst>
                        <a:ext uri="{FF2B5EF4-FFF2-40B4-BE49-F238E27FC236}">
                          <a16:creationId xmlns:a16="http://schemas.microsoft.com/office/drawing/2014/main" id="{C59CDC61-561F-494C-ACB9-A2BE444B8C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Triangle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69" name="Connecteur droit 68">
                      <a:extLst>
                        <a:ext uri="{FF2B5EF4-FFF2-40B4-BE49-F238E27FC236}">
                          <a16:creationId xmlns:a16="http://schemas.microsoft.com/office/drawing/2014/main" id="{8FFE30FF-E4FA-47A4-8CE3-1F753F06F0B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" name="Connecteur droit 69">
                      <a:extLst>
                        <a:ext uri="{FF2B5EF4-FFF2-40B4-BE49-F238E27FC236}">
                          <a16:creationId xmlns:a16="http://schemas.microsoft.com/office/drawing/2014/main" id="{9AC2432E-16DE-42B5-B4B2-372B45DA794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7" name="Triangle isocèle 66">
                    <a:extLst>
                      <a:ext uri="{FF2B5EF4-FFF2-40B4-BE49-F238E27FC236}">
                        <a16:creationId xmlns:a16="http://schemas.microsoft.com/office/drawing/2014/main" id="{8CA77BF3-53A7-4565-9C66-9B77E0D990FB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1080087" y="3019592"/>
                    <a:ext cx="218336" cy="194076"/>
                  </a:xfrm>
                  <a:prstGeom prst="triangl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  <p:grpSp>
              <p:nvGrpSpPr>
                <p:cNvPr id="71" name="Groupe 70">
                  <a:extLst>
                    <a:ext uri="{FF2B5EF4-FFF2-40B4-BE49-F238E27FC236}">
                      <a16:creationId xmlns:a16="http://schemas.microsoft.com/office/drawing/2014/main" id="{0D0B5726-444F-46B4-8C7F-8F68E2303A31}"/>
                    </a:ext>
                  </a:extLst>
                </p:cNvPr>
                <p:cNvGrpSpPr/>
                <p:nvPr/>
              </p:nvGrpSpPr>
              <p:grpSpPr>
                <a:xfrm>
                  <a:off x="1921061" y="2881474"/>
                  <a:ext cx="1610047" cy="438717"/>
                  <a:chOff x="1084577" y="3687138"/>
                  <a:chExt cx="1610047" cy="438717"/>
                </a:xfrm>
              </p:grpSpPr>
              <p:grpSp>
                <p:nvGrpSpPr>
                  <p:cNvPr id="72" name="Groupe 71">
                    <a:extLst>
                      <a:ext uri="{FF2B5EF4-FFF2-40B4-BE49-F238E27FC236}">
                        <a16:creationId xmlns:a16="http://schemas.microsoft.com/office/drawing/2014/main" id="{549B2DC0-DD4E-476A-9DF9-D257974B78F1}"/>
                      </a:ext>
                    </a:extLst>
                  </p:cNvPr>
                  <p:cNvGrpSpPr/>
                  <p:nvPr/>
                </p:nvGrpSpPr>
                <p:grpSpPr>
                  <a:xfrm>
                    <a:off x="1171256" y="3687138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74" name="ZoneTexte 73">
                      <a:extLst>
                        <a:ext uri="{FF2B5EF4-FFF2-40B4-BE49-F238E27FC236}">
                          <a16:creationId xmlns:a16="http://schemas.microsoft.com/office/drawing/2014/main" id="{C343CE9A-3A25-44E1-95A7-B05DF56D88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Pentagone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75" name="Connecteur droit 74">
                      <a:extLst>
                        <a:ext uri="{FF2B5EF4-FFF2-40B4-BE49-F238E27FC236}">
                          <a16:creationId xmlns:a16="http://schemas.microsoft.com/office/drawing/2014/main" id="{6BDEDF2F-77A9-4E1F-9259-33053122662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Connecteur droit 75">
                      <a:extLst>
                        <a:ext uri="{FF2B5EF4-FFF2-40B4-BE49-F238E27FC236}">
                          <a16:creationId xmlns:a16="http://schemas.microsoft.com/office/drawing/2014/main" id="{B513A35A-E7D5-4A1D-9F67-4D35891619A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3" name="Pentagone 72">
                    <a:extLst>
                      <a:ext uri="{FF2B5EF4-FFF2-40B4-BE49-F238E27FC236}">
                        <a16:creationId xmlns:a16="http://schemas.microsoft.com/office/drawing/2014/main" id="{9768B5D7-F5F9-435B-8099-4F1108AE2945}"/>
                      </a:ext>
                    </a:extLst>
                  </p:cNvPr>
                  <p:cNvSpPr/>
                  <p:nvPr/>
                </p:nvSpPr>
                <p:spPr>
                  <a:xfrm rot="19800000">
                    <a:off x="1084577" y="3952499"/>
                    <a:ext cx="173356" cy="173356"/>
                  </a:xfrm>
                  <a:prstGeom prst="pentagon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8575">
                    <a:solidFill>
                      <a:schemeClr val="accent5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</p:grpSp>
        </p:grp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7F06C4D1-75D8-4A9A-BAB3-3DBAC3F58103}"/>
                </a:ext>
              </a:extLst>
            </p:cNvPr>
            <p:cNvSpPr/>
            <p:nvPr/>
          </p:nvSpPr>
          <p:spPr>
            <a:xfrm>
              <a:off x="5508701" y="1447959"/>
              <a:ext cx="2665144" cy="286196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600" b="1" dirty="0">
                  <a:solidFill>
                    <a:sysClr val="windowText" lastClr="000000"/>
                  </a:solidFill>
                </a:rPr>
                <a:t>Modèle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1830058D-03EC-4D37-BAB6-7E3139C2E7A7}"/>
                </a:ext>
              </a:extLst>
            </p:cNvPr>
            <p:cNvSpPr/>
            <p:nvPr/>
          </p:nvSpPr>
          <p:spPr>
            <a:xfrm>
              <a:off x="9589141" y="1447959"/>
              <a:ext cx="2844470" cy="286196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600" b="1" dirty="0">
                  <a:solidFill>
                    <a:sysClr val="windowText" lastClr="000000"/>
                  </a:solidFill>
                </a:rPr>
                <a:t>Résultats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45348341-DB92-49DF-853F-A85F4492B107}"/>
                </a:ext>
              </a:extLst>
            </p:cNvPr>
            <p:cNvSpPr/>
            <p:nvPr/>
          </p:nvSpPr>
          <p:spPr>
            <a:xfrm>
              <a:off x="6178511" y="1945975"/>
              <a:ext cx="1325525" cy="601032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ysClr val="windowText" lastClr="000000"/>
                  </a:solidFill>
                </a:rPr>
                <a:t>Apprentissage</a:t>
              </a:r>
            </a:p>
          </p:txBody>
        </p:sp>
        <p:pic>
          <p:nvPicPr>
            <p:cNvPr id="138" name="Image 137">
              <a:extLst>
                <a:ext uri="{FF2B5EF4-FFF2-40B4-BE49-F238E27FC236}">
                  <a16:creationId xmlns:a16="http://schemas.microsoft.com/office/drawing/2014/main" id="{F7E493C6-2AD2-4C22-8CD5-A35968E65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59055" y="2523006"/>
              <a:ext cx="764437" cy="677826"/>
            </a:xfrm>
            <a:prstGeom prst="rect">
              <a:avLst/>
            </a:prstGeom>
          </p:spPr>
        </p:pic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3A4EC74C-25D8-42DC-B9C9-B9E3BF3FE49B}"/>
                </a:ext>
              </a:extLst>
            </p:cNvPr>
            <p:cNvGrpSpPr/>
            <p:nvPr/>
          </p:nvGrpSpPr>
          <p:grpSpPr>
            <a:xfrm>
              <a:off x="11539956" y="1602485"/>
              <a:ext cx="798672" cy="371752"/>
              <a:chOff x="4342282" y="5081398"/>
              <a:chExt cx="798672" cy="371752"/>
            </a:xfrm>
          </p:grpSpPr>
          <p:sp>
            <p:nvSpPr>
              <p:cNvPr id="254" name="ZoneTexte 253">
                <a:extLst>
                  <a:ext uri="{FF2B5EF4-FFF2-40B4-BE49-F238E27FC236}">
                    <a16:creationId xmlns:a16="http://schemas.microsoft.com/office/drawing/2014/main" id="{57BCAA68-02C4-49CA-888C-AB294F13706E}"/>
                  </a:ext>
                </a:extLst>
              </p:cNvPr>
              <p:cNvSpPr txBox="1"/>
              <p:nvPr/>
            </p:nvSpPr>
            <p:spPr>
              <a:xfrm>
                <a:off x="4494114" y="5081398"/>
                <a:ext cx="6468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latin typeface="Arial Narrow" panose="020B0606020202030204" pitchFamily="34" charset="0"/>
                  </a:rPr>
                  <a:t>Triangles</a:t>
                </a:r>
                <a:endParaRPr lang="fr-FR" dirty="0"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255" name="Connecteur droit 254">
                <a:extLst>
                  <a:ext uri="{FF2B5EF4-FFF2-40B4-BE49-F238E27FC236}">
                    <a16:creationId xmlns:a16="http://schemas.microsoft.com/office/drawing/2014/main" id="{1D4F76C1-AFF8-4085-9B11-93280AF726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42282" y="5237150"/>
                <a:ext cx="216000" cy="216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Connecteur droit 255">
                <a:extLst>
                  <a:ext uri="{FF2B5EF4-FFF2-40B4-BE49-F238E27FC236}">
                    <a16:creationId xmlns:a16="http://schemas.microsoft.com/office/drawing/2014/main" id="{D7D42650-E5D9-463D-B8F5-34B8140E8F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58282" y="5118827"/>
                <a:ext cx="0" cy="18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CC4669CA-1BA2-4C73-8B37-386094E0D27E}"/>
                </a:ext>
              </a:extLst>
            </p:cNvPr>
            <p:cNvGrpSpPr/>
            <p:nvPr/>
          </p:nvGrpSpPr>
          <p:grpSpPr>
            <a:xfrm>
              <a:off x="11468835" y="3061850"/>
              <a:ext cx="723165" cy="371752"/>
              <a:chOff x="2497931" y="5129464"/>
              <a:chExt cx="723165" cy="371752"/>
            </a:xfrm>
          </p:grpSpPr>
          <p:sp>
            <p:nvSpPr>
              <p:cNvPr id="241" name="ZoneTexte 240">
                <a:extLst>
                  <a:ext uri="{FF2B5EF4-FFF2-40B4-BE49-F238E27FC236}">
                    <a16:creationId xmlns:a16="http://schemas.microsoft.com/office/drawing/2014/main" id="{051DD134-D290-4B7C-BD29-549405D3FEFC}"/>
                  </a:ext>
                </a:extLst>
              </p:cNvPr>
              <p:cNvSpPr txBox="1"/>
              <p:nvPr/>
            </p:nvSpPr>
            <p:spPr>
              <a:xfrm>
                <a:off x="2649763" y="5129464"/>
                <a:ext cx="5713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latin typeface="Arial Narrow" panose="020B0606020202030204" pitchFamily="34" charset="0"/>
                  </a:rPr>
                  <a:t>Carrés</a:t>
                </a:r>
                <a:endParaRPr lang="fr-FR" dirty="0"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242" name="Connecteur droit 241">
                <a:extLst>
                  <a:ext uri="{FF2B5EF4-FFF2-40B4-BE49-F238E27FC236}">
                    <a16:creationId xmlns:a16="http://schemas.microsoft.com/office/drawing/2014/main" id="{7102175A-886F-4A2C-82FE-701D5A0397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97931" y="5285216"/>
                <a:ext cx="216000" cy="216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Connecteur droit 242">
                <a:extLst>
                  <a:ext uri="{FF2B5EF4-FFF2-40B4-BE49-F238E27FC236}">
                    <a16:creationId xmlns:a16="http://schemas.microsoft.com/office/drawing/2014/main" id="{1A1948A0-CEC0-422E-AC1E-7DDDF40298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13931" y="5166893"/>
                <a:ext cx="0" cy="18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1E956101-5AF6-48CF-97D9-5F485DB5203C}"/>
                </a:ext>
              </a:extLst>
            </p:cNvPr>
            <p:cNvGrpSpPr/>
            <p:nvPr/>
          </p:nvGrpSpPr>
          <p:grpSpPr>
            <a:xfrm>
              <a:off x="10671430" y="1731173"/>
              <a:ext cx="911949" cy="371752"/>
              <a:chOff x="4935687" y="5752810"/>
              <a:chExt cx="911949" cy="371752"/>
            </a:xfrm>
          </p:grpSpPr>
          <p:sp>
            <p:nvSpPr>
              <p:cNvPr id="228" name="ZoneTexte 227">
                <a:extLst>
                  <a:ext uri="{FF2B5EF4-FFF2-40B4-BE49-F238E27FC236}">
                    <a16:creationId xmlns:a16="http://schemas.microsoft.com/office/drawing/2014/main" id="{12AD73FC-18A6-4B95-9539-9DE091B561EF}"/>
                  </a:ext>
                </a:extLst>
              </p:cNvPr>
              <p:cNvSpPr txBox="1"/>
              <p:nvPr/>
            </p:nvSpPr>
            <p:spPr>
              <a:xfrm>
                <a:off x="5087519" y="5752810"/>
                <a:ext cx="76011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latin typeface="Arial Narrow" panose="020B0606020202030204" pitchFamily="34" charset="0"/>
                  </a:rPr>
                  <a:t>Pentagones</a:t>
                </a:r>
                <a:endParaRPr lang="fr-FR" dirty="0"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230" name="Connecteur droit 229">
                <a:extLst>
                  <a:ext uri="{FF2B5EF4-FFF2-40B4-BE49-F238E27FC236}">
                    <a16:creationId xmlns:a16="http://schemas.microsoft.com/office/drawing/2014/main" id="{CA163815-6E53-404D-947F-8B34D2B41A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35687" y="5908562"/>
                <a:ext cx="216000" cy="216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Connecteur droit 230">
                <a:extLst>
                  <a:ext uri="{FF2B5EF4-FFF2-40B4-BE49-F238E27FC236}">
                    <a16:creationId xmlns:a16="http://schemas.microsoft.com/office/drawing/2014/main" id="{92FCE3C1-F4CF-44D6-9FFB-BEDA62B5B5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51687" y="5790239"/>
                <a:ext cx="0" cy="18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4" name="Groupe 263">
              <a:extLst>
                <a:ext uri="{FF2B5EF4-FFF2-40B4-BE49-F238E27FC236}">
                  <a16:creationId xmlns:a16="http://schemas.microsoft.com/office/drawing/2014/main" id="{1B1380A9-0FD4-4D8D-B2F9-E8E601643B75}"/>
                </a:ext>
              </a:extLst>
            </p:cNvPr>
            <p:cNvGrpSpPr/>
            <p:nvPr/>
          </p:nvGrpSpPr>
          <p:grpSpPr>
            <a:xfrm>
              <a:off x="9854090" y="1966611"/>
              <a:ext cx="912331" cy="912331"/>
              <a:chOff x="6934443" y="5053055"/>
              <a:chExt cx="912331" cy="912331"/>
            </a:xfrm>
          </p:grpSpPr>
          <p:sp>
            <p:nvSpPr>
              <p:cNvPr id="265" name="Pentagone 264">
                <a:extLst>
                  <a:ext uri="{FF2B5EF4-FFF2-40B4-BE49-F238E27FC236}">
                    <a16:creationId xmlns:a16="http://schemas.microsoft.com/office/drawing/2014/main" id="{36578E97-6518-49F1-A75C-8582468D196A}"/>
                  </a:ext>
                </a:extLst>
              </p:cNvPr>
              <p:cNvSpPr/>
              <p:nvPr/>
            </p:nvSpPr>
            <p:spPr>
              <a:xfrm>
                <a:off x="7079492" y="5410040"/>
                <a:ext cx="288000" cy="288000"/>
              </a:xfrm>
              <a:prstGeom prst="pentagon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6" name="Pentagone 265">
                <a:extLst>
                  <a:ext uri="{FF2B5EF4-FFF2-40B4-BE49-F238E27FC236}">
                    <a16:creationId xmlns:a16="http://schemas.microsoft.com/office/drawing/2014/main" id="{3039BC28-04B9-4A50-9F0B-F7A71A7C681D}"/>
                  </a:ext>
                </a:extLst>
              </p:cNvPr>
              <p:cNvSpPr/>
              <p:nvPr/>
            </p:nvSpPr>
            <p:spPr>
              <a:xfrm>
                <a:off x="7502391" y="5545529"/>
                <a:ext cx="173356" cy="173356"/>
              </a:xfrm>
              <a:prstGeom prst="pentagon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7" name="Pentagone 266">
                <a:extLst>
                  <a:ext uri="{FF2B5EF4-FFF2-40B4-BE49-F238E27FC236}">
                    <a16:creationId xmlns:a16="http://schemas.microsoft.com/office/drawing/2014/main" id="{948602EE-4266-40A4-958D-B17DFE177E44}"/>
                  </a:ext>
                </a:extLst>
              </p:cNvPr>
              <p:cNvSpPr/>
              <p:nvPr/>
            </p:nvSpPr>
            <p:spPr>
              <a:xfrm rot="19800000">
                <a:off x="7415713" y="5204957"/>
                <a:ext cx="173356" cy="173356"/>
              </a:xfrm>
              <a:prstGeom prst="pentagon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2" name="Ellipse 271">
                <a:extLst>
                  <a:ext uri="{FF2B5EF4-FFF2-40B4-BE49-F238E27FC236}">
                    <a16:creationId xmlns:a16="http://schemas.microsoft.com/office/drawing/2014/main" id="{DD49159C-A32D-427E-9175-62813F8E5CE1}"/>
                  </a:ext>
                </a:extLst>
              </p:cNvPr>
              <p:cNvSpPr/>
              <p:nvPr/>
            </p:nvSpPr>
            <p:spPr>
              <a:xfrm>
                <a:off x="6934443" y="5053055"/>
                <a:ext cx="912331" cy="912331"/>
              </a:xfrm>
              <a:prstGeom prst="ellipse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fr-FR" sz="1600" b="1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0000BBD3-4A5A-45FF-9D5F-7022D69D85A1}"/>
                </a:ext>
              </a:extLst>
            </p:cNvPr>
            <p:cNvGrpSpPr/>
            <p:nvPr/>
          </p:nvGrpSpPr>
          <p:grpSpPr>
            <a:xfrm>
              <a:off x="11143850" y="1992878"/>
              <a:ext cx="912331" cy="912331"/>
              <a:chOff x="10388407" y="5306638"/>
              <a:chExt cx="912331" cy="912331"/>
            </a:xfrm>
          </p:grpSpPr>
          <p:sp>
            <p:nvSpPr>
              <p:cNvPr id="251" name="Triangle isocèle 250">
                <a:extLst>
                  <a:ext uri="{FF2B5EF4-FFF2-40B4-BE49-F238E27FC236}">
                    <a16:creationId xmlns:a16="http://schemas.microsoft.com/office/drawing/2014/main" id="{3C669C35-E578-47A4-BBB8-326B38A53BBA}"/>
                  </a:ext>
                </a:extLst>
              </p:cNvPr>
              <p:cNvSpPr/>
              <p:nvPr/>
            </p:nvSpPr>
            <p:spPr>
              <a:xfrm>
                <a:off x="10503936" y="5445445"/>
                <a:ext cx="324000" cy="288000"/>
              </a:xfrm>
              <a:prstGeom prst="triangl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3" name="Triangle isocèle 232">
                <a:extLst>
                  <a:ext uri="{FF2B5EF4-FFF2-40B4-BE49-F238E27FC236}">
                    <a16:creationId xmlns:a16="http://schemas.microsoft.com/office/drawing/2014/main" id="{F1D2DA96-B374-489E-B6BC-D7BD3C9E2D5F}"/>
                  </a:ext>
                </a:extLst>
              </p:cNvPr>
              <p:cNvSpPr/>
              <p:nvPr/>
            </p:nvSpPr>
            <p:spPr>
              <a:xfrm>
                <a:off x="10685464" y="5881826"/>
                <a:ext cx="218336" cy="194076"/>
              </a:xfrm>
              <a:prstGeom prst="triangl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6" name="Triangle isocèle 215">
                <a:extLst>
                  <a:ext uri="{FF2B5EF4-FFF2-40B4-BE49-F238E27FC236}">
                    <a16:creationId xmlns:a16="http://schemas.microsoft.com/office/drawing/2014/main" id="{762BD10D-3773-4422-B0A7-8DA141696DF0}"/>
                  </a:ext>
                </a:extLst>
              </p:cNvPr>
              <p:cNvSpPr/>
              <p:nvPr/>
            </p:nvSpPr>
            <p:spPr>
              <a:xfrm rot="2700000">
                <a:off x="10940441" y="5605439"/>
                <a:ext cx="218336" cy="194076"/>
              </a:xfrm>
              <a:prstGeom prst="triangl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4" name="Ellipse 273">
                <a:extLst>
                  <a:ext uri="{FF2B5EF4-FFF2-40B4-BE49-F238E27FC236}">
                    <a16:creationId xmlns:a16="http://schemas.microsoft.com/office/drawing/2014/main" id="{B72A038F-ED2A-417C-B707-BC5AC7123CB8}"/>
                  </a:ext>
                </a:extLst>
              </p:cNvPr>
              <p:cNvSpPr/>
              <p:nvPr/>
            </p:nvSpPr>
            <p:spPr>
              <a:xfrm>
                <a:off x="10388407" y="5306638"/>
                <a:ext cx="912331" cy="912331"/>
              </a:xfrm>
              <a:prstGeom prst="ellipse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fr-FR" sz="1600" b="1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B32994E0-E247-479B-BCFA-9606555044CD}"/>
                </a:ext>
              </a:extLst>
            </p:cNvPr>
            <p:cNvGrpSpPr/>
            <p:nvPr/>
          </p:nvGrpSpPr>
          <p:grpSpPr>
            <a:xfrm>
              <a:off x="10596543" y="3178650"/>
              <a:ext cx="912331" cy="912331"/>
              <a:chOff x="9229192" y="5307040"/>
              <a:chExt cx="912331" cy="912331"/>
            </a:xfrm>
          </p:grpSpPr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8F4A44ED-4F40-4B36-B89F-883D30AD2481}"/>
                  </a:ext>
                </a:extLst>
              </p:cNvPr>
              <p:cNvSpPr/>
              <p:nvPr/>
            </p:nvSpPr>
            <p:spPr>
              <a:xfrm>
                <a:off x="9393053" y="5540714"/>
                <a:ext cx="288000" cy="288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220D1DAC-943D-4B59-80DE-B43949EC6D42}"/>
                  </a:ext>
                </a:extLst>
              </p:cNvPr>
              <p:cNvSpPr/>
              <p:nvPr/>
            </p:nvSpPr>
            <p:spPr>
              <a:xfrm>
                <a:off x="9595410" y="5947076"/>
                <a:ext cx="171286" cy="17128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7127F69-CEF4-43C1-98B0-186F160577E1}"/>
                  </a:ext>
                </a:extLst>
              </p:cNvPr>
              <p:cNvSpPr/>
              <p:nvPr/>
            </p:nvSpPr>
            <p:spPr>
              <a:xfrm rot="2700000">
                <a:off x="9868734" y="5602653"/>
                <a:ext cx="171286" cy="17128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5" name="Ellipse 274">
                <a:extLst>
                  <a:ext uri="{FF2B5EF4-FFF2-40B4-BE49-F238E27FC236}">
                    <a16:creationId xmlns:a16="http://schemas.microsoft.com/office/drawing/2014/main" id="{2CA809EE-1DEB-4AF3-8338-0181971A6F64}"/>
                  </a:ext>
                </a:extLst>
              </p:cNvPr>
              <p:cNvSpPr/>
              <p:nvPr/>
            </p:nvSpPr>
            <p:spPr>
              <a:xfrm>
                <a:off x="9229192" y="5307040"/>
                <a:ext cx="912331" cy="912331"/>
              </a:xfrm>
              <a:prstGeom prst="ellipse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fr-FR" sz="1600" b="1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98" name="Connecteur droit avec flèche 97">
              <a:extLst>
                <a:ext uri="{FF2B5EF4-FFF2-40B4-BE49-F238E27FC236}">
                  <a16:creationId xmlns:a16="http://schemas.microsoft.com/office/drawing/2014/main" id="{5B1C90BF-831F-48BE-A416-8568215E960B}"/>
                </a:ext>
              </a:extLst>
            </p:cNvPr>
            <p:cNvCxnSpPr>
              <a:cxnSpLocks/>
            </p:cNvCxnSpPr>
            <p:nvPr/>
          </p:nvCxnSpPr>
          <p:spPr>
            <a:xfrm>
              <a:off x="4021299" y="2905209"/>
              <a:ext cx="1487402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avec flèche 99">
              <a:extLst>
                <a:ext uri="{FF2B5EF4-FFF2-40B4-BE49-F238E27FC236}">
                  <a16:creationId xmlns:a16="http://schemas.microsoft.com/office/drawing/2014/main" id="{4B6C7FCC-D798-40DB-8641-D3AA90EEA747}"/>
                </a:ext>
              </a:extLst>
            </p:cNvPr>
            <p:cNvCxnSpPr>
              <a:cxnSpLocks/>
            </p:cNvCxnSpPr>
            <p:nvPr/>
          </p:nvCxnSpPr>
          <p:spPr>
            <a:xfrm>
              <a:off x="8173845" y="2957159"/>
              <a:ext cx="1415296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5555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3CB60B-07C0-4B60-9769-1F041E53D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357" y="-264267"/>
            <a:ext cx="10515600" cy="1325563"/>
          </a:xfrm>
        </p:spPr>
        <p:txBody>
          <a:bodyPr/>
          <a:lstStyle/>
          <a:p>
            <a:r>
              <a:rPr lang="fr-FR" dirty="0"/>
              <a:t>Apprentissage non supervisé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966BE03-919F-424D-8E22-98C9BA390E3F}"/>
              </a:ext>
            </a:extLst>
          </p:cNvPr>
          <p:cNvSpPr/>
          <p:nvPr/>
        </p:nvSpPr>
        <p:spPr>
          <a:xfrm>
            <a:off x="906453" y="1447959"/>
            <a:ext cx="2437191" cy="27948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b="1" dirty="0">
                <a:solidFill>
                  <a:sysClr val="windowText" lastClr="000000"/>
                </a:solidFill>
              </a:rPr>
              <a:t>Données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F3A3A77-94F7-4A99-99F9-1B38337FF1C2}"/>
              </a:ext>
            </a:extLst>
          </p:cNvPr>
          <p:cNvSpPr/>
          <p:nvPr/>
        </p:nvSpPr>
        <p:spPr>
          <a:xfrm>
            <a:off x="1138128" y="1963658"/>
            <a:ext cx="1958434" cy="20263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Données </a:t>
            </a:r>
          </a:p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(pour l’apprentissage)</a:t>
            </a:r>
          </a:p>
        </p:txBody>
      </p:sp>
      <p:grpSp>
        <p:nvGrpSpPr>
          <p:cNvPr id="207" name="Groupe 206">
            <a:extLst>
              <a:ext uri="{FF2B5EF4-FFF2-40B4-BE49-F238E27FC236}">
                <a16:creationId xmlns:a16="http://schemas.microsoft.com/office/drawing/2014/main" id="{643B711E-FC7B-4407-91ED-474AB047F39B}"/>
              </a:ext>
            </a:extLst>
          </p:cNvPr>
          <p:cNvGrpSpPr/>
          <p:nvPr/>
        </p:nvGrpSpPr>
        <p:grpSpPr>
          <a:xfrm>
            <a:off x="1372516" y="2610728"/>
            <a:ext cx="1456575" cy="1211562"/>
            <a:chOff x="691117" y="2124915"/>
            <a:chExt cx="1456575" cy="121156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1D671A0-7941-42F0-B296-FD8E2DC10018}"/>
                </a:ext>
              </a:extLst>
            </p:cNvPr>
            <p:cNvSpPr/>
            <p:nvPr/>
          </p:nvSpPr>
          <p:spPr>
            <a:xfrm>
              <a:off x="691117" y="2131088"/>
              <a:ext cx="288000" cy="288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Triangle isocèle 4">
              <a:extLst>
                <a:ext uri="{FF2B5EF4-FFF2-40B4-BE49-F238E27FC236}">
                  <a16:creationId xmlns:a16="http://schemas.microsoft.com/office/drawing/2014/main" id="{EFB3B4A1-3673-4CAF-A61F-BDAB8433C815}"/>
                </a:ext>
              </a:extLst>
            </p:cNvPr>
            <p:cNvSpPr/>
            <p:nvPr/>
          </p:nvSpPr>
          <p:spPr>
            <a:xfrm>
              <a:off x="1263068" y="2135043"/>
              <a:ext cx="324000" cy="288000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Pentagone 5">
              <a:extLst>
                <a:ext uri="{FF2B5EF4-FFF2-40B4-BE49-F238E27FC236}">
                  <a16:creationId xmlns:a16="http://schemas.microsoft.com/office/drawing/2014/main" id="{9113319B-B48F-48E1-A6CB-DF46422ECC0A}"/>
                </a:ext>
              </a:extLst>
            </p:cNvPr>
            <p:cNvSpPr/>
            <p:nvPr/>
          </p:nvSpPr>
          <p:spPr>
            <a:xfrm>
              <a:off x="1859692" y="2124915"/>
              <a:ext cx="288000" cy="288000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995E2FE-42AF-493E-89DD-CBE0C8EE9975}"/>
                </a:ext>
              </a:extLst>
            </p:cNvPr>
            <p:cNvSpPr/>
            <p:nvPr/>
          </p:nvSpPr>
          <p:spPr>
            <a:xfrm>
              <a:off x="754367" y="2702985"/>
              <a:ext cx="171286" cy="1712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Triangle isocèle 47">
              <a:extLst>
                <a:ext uri="{FF2B5EF4-FFF2-40B4-BE49-F238E27FC236}">
                  <a16:creationId xmlns:a16="http://schemas.microsoft.com/office/drawing/2014/main" id="{B661DAE1-0961-404C-ACEE-1627048ABAAF}"/>
                </a:ext>
              </a:extLst>
            </p:cNvPr>
            <p:cNvSpPr/>
            <p:nvPr/>
          </p:nvSpPr>
          <p:spPr>
            <a:xfrm>
              <a:off x="1344949" y="2680195"/>
              <a:ext cx="218336" cy="194076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Pentagone 53">
              <a:extLst>
                <a:ext uri="{FF2B5EF4-FFF2-40B4-BE49-F238E27FC236}">
                  <a16:creationId xmlns:a16="http://schemas.microsoft.com/office/drawing/2014/main" id="{42FD8E12-8D8A-4826-A627-A0DF159EB03A}"/>
                </a:ext>
              </a:extLst>
            </p:cNvPr>
            <p:cNvSpPr/>
            <p:nvPr/>
          </p:nvSpPr>
          <p:spPr>
            <a:xfrm>
              <a:off x="1931794" y="2700915"/>
              <a:ext cx="173356" cy="173356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48C03F7-0259-4890-B276-9070E87C5E37}"/>
                </a:ext>
              </a:extLst>
            </p:cNvPr>
            <p:cNvSpPr/>
            <p:nvPr/>
          </p:nvSpPr>
          <p:spPr>
            <a:xfrm rot="2700000">
              <a:off x="746534" y="3165191"/>
              <a:ext cx="171286" cy="1712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7" name="Triangle isocèle 66">
              <a:extLst>
                <a:ext uri="{FF2B5EF4-FFF2-40B4-BE49-F238E27FC236}">
                  <a16:creationId xmlns:a16="http://schemas.microsoft.com/office/drawing/2014/main" id="{8CA77BF3-53A7-4565-9C66-9B77E0D990FB}"/>
                </a:ext>
              </a:extLst>
            </p:cNvPr>
            <p:cNvSpPr/>
            <p:nvPr/>
          </p:nvSpPr>
          <p:spPr>
            <a:xfrm rot="2700000">
              <a:off x="1328010" y="3121382"/>
              <a:ext cx="218336" cy="194076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3" name="Pentagone 72">
              <a:extLst>
                <a:ext uri="{FF2B5EF4-FFF2-40B4-BE49-F238E27FC236}">
                  <a16:creationId xmlns:a16="http://schemas.microsoft.com/office/drawing/2014/main" id="{9768B5D7-F5F9-435B-8099-4F1108AE2945}"/>
                </a:ext>
              </a:extLst>
            </p:cNvPr>
            <p:cNvSpPr/>
            <p:nvPr/>
          </p:nvSpPr>
          <p:spPr>
            <a:xfrm rot="19800000">
              <a:off x="1921061" y="3146835"/>
              <a:ext cx="173356" cy="173356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F06C4D1-75D8-4A9A-BAB3-3DBAC3F58103}"/>
              </a:ext>
            </a:extLst>
          </p:cNvPr>
          <p:cNvSpPr/>
          <p:nvPr/>
        </p:nvSpPr>
        <p:spPr>
          <a:xfrm>
            <a:off x="4859477" y="1447959"/>
            <a:ext cx="2665144" cy="28619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b="1" dirty="0">
                <a:solidFill>
                  <a:sysClr val="windowText" lastClr="000000"/>
                </a:solidFill>
              </a:rPr>
              <a:t>Modèle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830058D-03EC-4D37-BAB6-7E3139C2E7A7}"/>
              </a:ext>
            </a:extLst>
          </p:cNvPr>
          <p:cNvSpPr/>
          <p:nvPr/>
        </p:nvSpPr>
        <p:spPr>
          <a:xfrm>
            <a:off x="8939917" y="1447959"/>
            <a:ext cx="2844470" cy="28619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b="1" dirty="0">
                <a:solidFill>
                  <a:sysClr val="windowText" lastClr="000000"/>
                </a:solidFill>
              </a:rPr>
              <a:t>Résultats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5348341-DB92-49DF-853F-A85F4492B107}"/>
              </a:ext>
            </a:extLst>
          </p:cNvPr>
          <p:cNvSpPr/>
          <p:nvPr/>
        </p:nvSpPr>
        <p:spPr>
          <a:xfrm>
            <a:off x="5451693" y="2234011"/>
            <a:ext cx="1325525" cy="60103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ysClr val="windowText" lastClr="000000"/>
                </a:solidFill>
              </a:rPr>
              <a:t>Apprentissage</a:t>
            </a:r>
          </a:p>
        </p:txBody>
      </p:sp>
      <p:pic>
        <p:nvPicPr>
          <p:cNvPr id="138" name="Image 137">
            <a:extLst>
              <a:ext uri="{FF2B5EF4-FFF2-40B4-BE49-F238E27FC236}">
                <a16:creationId xmlns:a16="http://schemas.microsoft.com/office/drawing/2014/main" id="{F7E493C6-2AD2-4C22-8CD5-A35968E65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237" y="2811042"/>
            <a:ext cx="764437" cy="677826"/>
          </a:xfrm>
          <a:prstGeom prst="rect">
            <a:avLst/>
          </a:prstGeom>
        </p:spPr>
      </p:pic>
      <p:grpSp>
        <p:nvGrpSpPr>
          <p:cNvPr id="15" name="Groupe 14">
            <a:extLst>
              <a:ext uri="{FF2B5EF4-FFF2-40B4-BE49-F238E27FC236}">
                <a16:creationId xmlns:a16="http://schemas.microsoft.com/office/drawing/2014/main" id="{3A4EC74C-25D8-42DC-B9C9-B9E3BF3FE49B}"/>
              </a:ext>
            </a:extLst>
          </p:cNvPr>
          <p:cNvGrpSpPr/>
          <p:nvPr/>
        </p:nvGrpSpPr>
        <p:grpSpPr>
          <a:xfrm>
            <a:off x="10890732" y="1602485"/>
            <a:ext cx="798672" cy="371752"/>
            <a:chOff x="4342282" y="5081398"/>
            <a:chExt cx="798672" cy="371752"/>
          </a:xfrm>
        </p:grpSpPr>
        <p:sp>
          <p:nvSpPr>
            <p:cNvPr id="254" name="ZoneTexte 253">
              <a:extLst>
                <a:ext uri="{FF2B5EF4-FFF2-40B4-BE49-F238E27FC236}">
                  <a16:creationId xmlns:a16="http://schemas.microsoft.com/office/drawing/2014/main" id="{57BCAA68-02C4-49CA-888C-AB294F13706E}"/>
                </a:ext>
              </a:extLst>
            </p:cNvPr>
            <p:cNvSpPr txBox="1"/>
            <p:nvPr/>
          </p:nvSpPr>
          <p:spPr>
            <a:xfrm>
              <a:off x="4494114" y="5081398"/>
              <a:ext cx="6468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latin typeface="Arial Narrow" panose="020B0606020202030204" pitchFamily="34" charset="0"/>
                </a:rPr>
                <a:t>Forme B</a:t>
              </a:r>
              <a:endParaRPr lang="fr-FR" dirty="0">
                <a:latin typeface="Arial Narrow" panose="020B0606020202030204" pitchFamily="34" charset="0"/>
              </a:endParaRPr>
            </a:p>
          </p:txBody>
        </p:sp>
        <p:cxnSp>
          <p:nvCxnSpPr>
            <p:cNvPr id="255" name="Connecteur droit 254">
              <a:extLst>
                <a:ext uri="{FF2B5EF4-FFF2-40B4-BE49-F238E27FC236}">
                  <a16:creationId xmlns:a16="http://schemas.microsoft.com/office/drawing/2014/main" id="{1D4F76C1-AFF8-4085-9B11-93280AF726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2282" y="5237150"/>
              <a:ext cx="216000" cy="216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cteur droit 255">
              <a:extLst>
                <a:ext uri="{FF2B5EF4-FFF2-40B4-BE49-F238E27FC236}">
                  <a16:creationId xmlns:a16="http://schemas.microsoft.com/office/drawing/2014/main" id="{D7D42650-E5D9-463D-B8F5-34B8140E8F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8282" y="5118827"/>
              <a:ext cx="0" cy="180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CC4669CA-1BA2-4C73-8B37-386094E0D27E}"/>
              </a:ext>
            </a:extLst>
          </p:cNvPr>
          <p:cNvGrpSpPr/>
          <p:nvPr/>
        </p:nvGrpSpPr>
        <p:grpSpPr>
          <a:xfrm>
            <a:off x="10819611" y="3061850"/>
            <a:ext cx="869793" cy="400110"/>
            <a:chOff x="2497931" y="5129464"/>
            <a:chExt cx="723165" cy="400110"/>
          </a:xfrm>
        </p:grpSpPr>
        <p:sp>
          <p:nvSpPr>
            <p:cNvPr id="241" name="ZoneTexte 240">
              <a:extLst>
                <a:ext uri="{FF2B5EF4-FFF2-40B4-BE49-F238E27FC236}">
                  <a16:creationId xmlns:a16="http://schemas.microsoft.com/office/drawing/2014/main" id="{051DD134-D290-4B7C-BD29-549405D3FEFC}"/>
                </a:ext>
              </a:extLst>
            </p:cNvPr>
            <p:cNvSpPr txBox="1"/>
            <p:nvPr/>
          </p:nvSpPr>
          <p:spPr>
            <a:xfrm>
              <a:off x="2649763" y="5129464"/>
              <a:ext cx="5713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latin typeface="Arial Narrow" panose="020B0606020202030204" pitchFamily="34" charset="0"/>
                </a:rPr>
                <a:t>Forme C</a:t>
              </a:r>
              <a:endParaRPr lang="fr-FR" dirty="0">
                <a:latin typeface="Arial Narrow" panose="020B0606020202030204" pitchFamily="34" charset="0"/>
              </a:endParaRPr>
            </a:p>
          </p:txBody>
        </p:sp>
        <p:cxnSp>
          <p:nvCxnSpPr>
            <p:cNvPr id="242" name="Connecteur droit 241">
              <a:extLst>
                <a:ext uri="{FF2B5EF4-FFF2-40B4-BE49-F238E27FC236}">
                  <a16:creationId xmlns:a16="http://schemas.microsoft.com/office/drawing/2014/main" id="{7102175A-886F-4A2C-82FE-701D5A0397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7931" y="5285216"/>
              <a:ext cx="216000" cy="216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cteur droit 242">
              <a:extLst>
                <a:ext uri="{FF2B5EF4-FFF2-40B4-BE49-F238E27FC236}">
                  <a16:creationId xmlns:a16="http://schemas.microsoft.com/office/drawing/2014/main" id="{1A1948A0-CEC0-422E-AC1E-7DDDF40298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3931" y="5166893"/>
              <a:ext cx="0" cy="180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1E956101-5AF6-48CF-97D9-5F485DB5203C}"/>
              </a:ext>
            </a:extLst>
          </p:cNvPr>
          <p:cNvGrpSpPr/>
          <p:nvPr/>
        </p:nvGrpSpPr>
        <p:grpSpPr>
          <a:xfrm>
            <a:off x="10022206" y="1731173"/>
            <a:ext cx="911949" cy="371752"/>
            <a:chOff x="4935687" y="5752810"/>
            <a:chExt cx="911949" cy="371752"/>
          </a:xfrm>
        </p:grpSpPr>
        <p:sp>
          <p:nvSpPr>
            <p:cNvPr id="228" name="ZoneTexte 227">
              <a:extLst>
                <a:ext uri="{FF2B5EF4-FFF2-40B4-BE49-F238E27FC236}">
                  <a16:creationId xmlns:a16="http://schemas.microsoft.com/office/drawing/2014/main" id="{12AD73FC-18A6-4B95-9539-9DE091B561EF}"/>
                </a:ext>
              </a:extLst>
            </p:cNvPr>
            <p:cNvSpPr txBox="1"/>
            <p:nvPr/>
          </p:nvSpPr>
          <p:spPr>
            <a:xfrm>
              <a:off x="5087519" y="5752810"/>
              <a:ext cx="7601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latin typeface="Arial Narrow" panose="020B0606020202030204" pitchFamily="34" charset="0"/>
                </a:rPr>
                <a:t>Forme A</a:t>
              </a:r>
              <a:endParaRPr lang="fr-FR" dirty="0">
                <a:latin typeface="Arial Narrow" panose="020B0606020202030204" pitchFamily="34" charset="0"/>
              </a:endParaRPr>
            </a:p>
          </p:txBody>
        </p:sp>
        <p:cxnSp>
          <p:nvCxnSpPr>
            <p:cNvPr id="230" name="Connecteur droit 229">
              <a:extLst>
                <a:ext uri="{FF2B5EF4-FFF2-40B4-BE49-F238E27FC236}">
                  <a16:creationId xmlns:a16="http://schemas.microsoft.com/office/drawing/2014/main" id="{CA163815-6E53-404D-947F-8B34D2B41A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35687" y="5908562"/>
              <a:ext cx="216000" cy="216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cteur droit 230">
              <a:extLst>
                <a:ext uri="{FF2B5EF4-FFF2-40B4-BE49-F238E27FC236}">
                  <a16:creationId xmlns:a16="http://schemas.microsoft.com/office/drawing/2014/main" id="{92FCE3C1-F4CF-44D6-9FFB-BEDA62B5B5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1687" y="5790239"/>
              <a:ext cx="0" cy="180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4" name="Groupe 263">
            <a:extLst>
              <a:ext uri="{FF2B5EF4-FFF2-40B4-BE49-F238E27FC236}">
                <a16:creationId xmlns:a16="http://schemas.microsoft.com/office/drawing/2014/main" id="{1B1380A9-0FD4-4D8D-B2F9-E8E601643B75}"/>
              </a:ext>
            </a:extLst>
          </p:cNvPr>
          <p:cNvGrpSpPr/>
          <p:nvPr/>
        </p:nvGrpSpPr>
        <p:grpSpPr>
          <a:xfrm>
            <a:off x="9204866" y="1966611"/>
            <a:ext cx="912331" cy="912331"/>
            <a:chOff x="6934443" y="5053055"/>
            <a:chExt cx="912331" cy="912331"/>
          </a:xfrm>
        </p:grpSpPr>
        <p:sp>
          <p:nvSpPr>
            <p:cNvPr id="265" name="Pentagone 264">
              <a:extLst>
                <a:ext uri="{FF2B5EF4-FFF2-40B4-BE49-F238E27FC236}">
                  <a16:creationId xmlns:a16="http://schemas.microsoft.com/office/drawing/2014/main" id="{36578E97-6518-49F1-A75C-8582468D196A}"/>
                </a:ext>
              </a:extLst>
            </p:cNvPr>
            <p:cNvSpPr/>
            <p:nvPr/>
          </p:nvSpPr>
          <p:spPr>
            <a:xfrm>
              <a:off x="7079492" y="5410040"/>
              <a:ext cx="288000" cy="288000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6" name="Pentagone 265">
              <a:extLst>
                <a:ext uri="{FF2B5EF4-FFF2-40B4-BE49-F238E27FC236}">
                  <a16:creationId xmlns:a16="http://schemas.microsoft.com/office/drawing/2014/main" id="{3039BC28-04B9-4A50-9F0B-F7A71A7C681D}"/>
                </a:ext>
              </a:extLst>
            </p:cNvPr>
            <p:cNvSpPr/>
            <p:nvPr/>
          </p:nvSpPr>
          <p:spPr>
            <a:xfrm>
              <a:off x="7502391" y="5545529"/>
              <a:ext cx="173356" cy="173356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7" name="Pentagone 266">
              <a:extLst>
                <a:ext uri="{FF2B5EF4-FFF2-40B4-BE49-F238E27FC236}">
                  <a16:creationId xmlns:a16="http://schemas.microsoft.com/office/drawing/2014/main" id="{948602EE-4266-40A4-958D-B17DFE177E44}"/>
                </a:ext>
              </a:extLst>
            </p:cNvPr>
            <p:cNvSpPr/>
            <p:nvPr/>
          </p:nvSpPr>
          <p:spPr>
            <a:xfrm rot="19800000">
              <a:off x="7415713" y="5204957"/>
              <a:ext cx="173356" cy="173356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72" name="Ellipse 271">
              <a:extLst>
                <a:ext uri="{FF2B5EF4-FFF2-40B4-BE49-F238E27FC236}">
                  <a16:creationId xmlns:a16="http://schemas.microsoft.com/office/drawing/2014/main" id="{DD49159C-A32D-427E-9175-62813F8E5CE1}"/>
                </a:ext>
              </a:extLst>
            </p:cNvPr>
            <p:cNvSpPr/>
            <p:nvPr/>
          </p:nvSpPr>
          <p:spPr>
            <a:xfrm>
              <a:off x="6934443" y="5053055"/>
              <a:ext cx="912331" cy="912331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b="1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0000BBD3-4A5A-45FF-9D5F-7022D69D85A1}"/>
              </a:ext>
            </a:extLst>
          </p:cNvPr>
          <p:cNvGrpSpPr/>
          <p:nvPr/>
        </p:nvGrpSpPr>
        <p:grpSpPr>
          <a:xfrm>
            <a:off x="10494626" y="1992878"/>
            <a:ext cx="912331" cy="912331"/>
            <a:chOff x="10388407" y="5306638"/>
            <a:chExt cx="912331" cy="912331"/>
          </a:xfrm>
        </p:grpSpPr>
        <p:sp>
          <p:nvSpPr>
            <p:cNvPr id="251" name="Triangle isocèle 250">
              <a:extLst>
                <a:ext uri="{FF2B5EF4-FFF2-40B4-BE49-F238E27FC236}">
                  <a16:creationId xmlns:a16="http://schemas.microsoft.com/office/drawing/2014/main" id="{3C669C35-E578-47A4-BBB8-326B38A53BBA}"/>
                </a:ext>
              </a:extLst>
            </p:cNvPr>
            <p:cNvSpPr/>
            <p:nvPr/>
          </p:nvSpPr>
          <p:spPr>
            <a:xfrm>
              <a:off x="10503936" y="5445445"/>
              <a:ext cx="324000" cy="288000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3" name="Triangle isocèle 232">
              <a:extLst>
                <a:ext uri="{FF2B5EF4-FFF2-40B4-BE49-F238E27FC236}">
                  <a16:creationId xmlns:a16="http://schemas.microsoft.com/office/drawing/2014/main" id="{F1D2DA96-B374-489E-B6BC-D7BD3C9E2D5F}"/>
                </a:ext>
              </a:extLst>
            </p:cNvPr>
            <p:cNvSpPr/>
            <p:nvPr/>
          </p:nvSpPr>
          <p:spPr>
            <a:xfrm>
              <a:off x="10685464" y="5881826"/>
              <a:ext cx="218336" cy="194076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6" name="Triangle isocèle 215">
              <a:extLst>
                <a:ext uri="{FF2B5EF4-FFF2-40B4-BE49-F238E27FC236}">
                  <a16:creationId xmlns:a16="http://schemas.microsoft.com/office/drawing/2014/main" id="{762BD10D-3773-4422-B0A7-8DA141696DF0}"/>
                </a:ext>
              </a:extLst>
            </p:cNvPr>
            <p:cNvSpPr/>
            <p:nvPr/>
          </p:nvSpPr>
          <p:spPr>
            <a:xfrm rot="2700000">
              <a:off x="10940441" y="5605439"/>
              <a:ext cx="218336" cy="194076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74" name="Ellipse 273">
              <a:extLst>
                <a:ext uri="{FF2B5EF4-FFF2-40B4-BE49-F238E27FC236}">
                  <a16:creationId xmlns:a16="http://schemas.microsoft.com/office/drawing/2014/main" id="{B72A038F-ED2A-417C-B707-BC5AC7123CB8}"/>
                </a:ext>
              </a:extLst>
            </p:cNvPr>
            <p:cNvSpPr/>
            <p:nvPr/>
          </p:nvSpPr>
          <p:spPr>
            <a:xfrm>
              <a:off x="10388407" y="5306638"/>
              <a:ext cx="912331" cy="912331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b="1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B32994E0-E247-479B-BCFA-9606555044CD}"/>
              </a:ext>
            </a:extLst>
          </p:cNvPr>
          <p:cNvGrpSpPr/>
          <p:nvPr/>
        </p:nvGrpSpPr>
        <p:grpSpPr>
          <a:xfrm>
            <a:off x="9947319" y="3178650"/>
            <a:ext cx="912331" cy="912331"/>
            <a:chOff x="9229192" y="5307040"/>
            <a:chExt cx="912331" cy="912331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8F4A44ED-4F40-4B36-B89F-883D30AD2481}"/>
                </a:ext>
              </a:extLst>
            </p:cNvPr>
            <p:cNvSpPr/>
            <p:nvPr/>
          </p:nvSpPr>
          <p:spPr>
            <a:xfrm>
              <a:off x="9393053" y="5540714"/>
              <a:ext cx="288000" cy="288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220D1DAC-943D-4B59-80DE-B43949EC6D42}"/>
                </a:ext>
              </a:extLst>
            </p:cNvPr>
            <p:cNvSpPr/>
            <p:nvPr/>
          </p:nvSpPr>
          <p:spPr>
            <a:xfrm>
              <a:off x="9595410" y="5947076"/>
              <a:ext cx="171286" cy="1712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47127F69-CEF4-43C1-98B0-186F160577E1}"/>
                </a:ext>
              </a:extLst>
            </p:cNvPr>
            <p:cNvSpPr/>
            <p:nvPr/>
          </p:nvSpPr>
          <p:spPr>
            <a:xfrm rot="2700000">
              <a:off x="9868734" y="5602653"/>
              <a:ext cx="171286" cy="1712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75" name="Ellipse 274">
              <a:extLst>
                <a:ext uri="{FF2B5EF4-FFF2-40B4-BE49-F238E27FC236}">
                  <a16:creationId xmlns:a16="http://schemas.microsoft.com/office/drawing/2014/main" id="{2CA809EE-1DEB-4AF3-8338-0181971A6F64}"/>
                </a:ext>
              </a:extLst>
            </p:cNvPr>
            <p:cNvSpPr/>
            <p:nvPr/>
          </p:nvSpPr>
          <p:spPr>
            <a:xfrm>
              <a:off x="9229192" y="5307040"/>
              <a:ext cx="912331" cy="912331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b="1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5B1C90BF-831F-48BE-A416-8568215E960B}"/>
              </a:ext>
            </a:extLst>
          </p:cNvPr>
          <p:cNvCxnSpPr>
            <a:cxnSpLocks/>
          </p:cNvCxnSpPr>
          <p:nvPr/>
        </p:nvCxnSpPr>
        <p:spPr>
          <a:xfrm>
            <a:off x="3343644" y="2957159"/>
            <a:ext cx="1487402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4B6C7FCC-D798-40DB-8641-D3AA90EEA747}"/>
              </a:ext>
            </a:extLst>
          </p:cNvPr>
          <p:cNvCxnSpPr>
            <a:cxnSpLocks/>
          </p:cNvCxnSpPr>
          <p:nvPr/>
        </p:nvCxnSpPr>
        <p:spPr>
          <a:xfrm>
            <a:off x="7524621" y="2957159"/>
            <a:ext cx="1415296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783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3CB60B-07C0-4B60-9769-1F041E53D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77" y="-264267"/>
            <a:ext cx="10515600" cy="1325563"/>
          </a:xfrm>
        </p:spPr>
        <p:txBody>
          <a:bodyPr/>
          <a:lstStyle/>
          <a:p>
            <a:r>
              <a:rPr lang="fr-FR" dirty="0"/>
              <a:t>Apprentissage supervisé - Classification</a:t>
            </a:r>
          </a:p>
        </p:txBody>
      </p:sp>
      <p:grpSp>
        <p:nvGrpSpPr>
          <p:cNvPr id="208" name="Groupe 207">
            <a:extLst>
              <a:ext uri="{FF2B5EF4-FFF2-40B4-BE49-F238E27FC236}">
                <a16:creationId xmlns:a16="http://schemas.microsoft.com/office/drawing/2014/main" id="{2122E339-6FF7-4759-AA7D-96A9B6601C8A}"/>
              </a:ext>
            </a:extLst>
          </p:cNvPr>
          <p:cNvGrpSpPr/>
          <p:nvPr/>
        </p:nvGrpSpPr>
        <p:grpSpPr>
          <a:xfrm>
            <a:off x="332177" y="2311722"/>
            <a:ext cx="3217992" cy="2234556"/>
            <a:chOff x="323849" y="1230957"/>
            <a:chExt cx="3217992" cy="2234556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F3A3A77-94F7-4A99-99F9-1B38337FF1C2}"/>
                </a:ext>
              </a:extLst>
            </p:cNvPr>
            <p:cNvSpPr/>
            <p:nvPr/>
          </p:nvSpPr>
          <p:spPr>
            <a:xfrm>
              <a:off x="323849" y="1230957"/>
              <a:ext cx="2905126" cy="223455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200" dirty="0">
                  <a:solidFill>
                    <a:sysClr val="windowText" lastClr="000000"/>
                  </a:solidFill>
                </a:rPr>
                <a:t>Données étiquetées (pour l’apprentissage)</a:t>
              </a:r>
            </a:p>
          </p:txBody>
        </p:sp>
        <p:grpSp>
          <p:nvGrpSpPr>
            <p:cNvPr id="207" name="Groupe 206">
              <a:extLst>
                <a:ext uri="{FF2B5EF4-FFF2-40B4-BE49-F238E27FC236}">
                  <a16:creationId xmlns:a16="http://schemas.microsoft.com/office/drawing/2014/main" id="{643B711E-FC7B-4407-91ED-474AB047F39B}"/>
                </a:ext>
              </a:extLst>
            </p:cNvPr>
            <p:cNvGrpSpPr/>
            <p:nvPr/>
          </p:nvGrpSpPr>
          <p:grpSpPr>
            <a:xfrm>
              <a:off x="691117" y="1755271"/>
              <a:ext cx="2850724" cy="1581206"/>
              <a:chOff x="691117" y="1755271"/>
              <a:chExt cx="2850724" cy="1581206"/>
            </a:xfrm>
          </p:grpSpPr>
          <p:grpSp>
            <p:nvGrpSpPr>
              <p:cNvPr id="38" name="Groupe 37">
                <a:extLst>
                  <a:ext uri="{FF2B5EF4-FFF2-40B4-BE49-F238E27FC236}">
                    <a16:creationId xmlns:a16="http://schemas.microsoft.com/office/drawing/2014/main" id="{5E99102D-5862-4FCE-8AD4-2CB6D295DB4C}"/>
                  </a:ext>
                </a:extLst>
              </p:cNvPr>
              <p:cNvGrpSpPr/>
              <p:nvPr/>
            </p:nvGrpSpPr>
            <p:grpSpPr>
              <a:xfrm>
                <a:off x="691117" y="1759336"/>
                <a:ext cx="1811368" cy="659752"/>
                <a:chOff x="1063256" y="1997983"/>
                <a:chExt cx="1811368" cy="659752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31D671A0-7941-42F0-B296-FD8E2DC10018}"/>
                    </a:ext>
                  </a:extLst>
                </p:cNvPr>
                <p:cNvSpPr/>
                <p:nvPr/>
              </p:nvSpPr>
              <p:spPr>
                <a:xfrm>
                  <a:off x="1063256" y="2369735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29" name="Groupe 28">
                  <a:extLst>
                    <a:ext uri="{FF2B5EF4-FFF2-40B4-BE49-F238E27FC236}">
                      <a16:creationId xmlns:a16="http://schemas.microsoft.com/office/drawing/2014/main" id="{9C747653-7411-4DDF-8143-59334BE62B50}"/>
                    </a:ext>
                  </a:extLst>
                </p:cNvPr>
                <p:cNvGrpSpPr/>
                <p:nvPr/>
              </p:nvGrpSpPr>
              <p:grpSpPr>
                <a:xfrm>
                  <a:off x="1351256" y="1997983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11" name="ZoneTexte 10">
                    <a:extLst>
                      <a:ext uri="{FF2B5EF4-FFF2-40B4-BE49-F238E27FC236}">
                        <a16:creationId xmlns:a16="http://schemas.microsoft.com/office/drawing/2014/main" id="{1AE01380-1EBF-4C6A-AAE3-BD94C42BA897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Carré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8" name="Connecteur droit 7">
                    <a:extLst>
                      <a:ext uri="{FF2B5EF4-FFF2-40B4-BE49-F238E27FC236}">
                        <a16:creationId xmlns:a16="http://schemas.microsoft.com/office/drawing/2014/main" id="{8C02DE72-74F8-4A1E-9818-B82B3BC4E9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Connecteur droit 8">
                    <a:extLst>
                      <a:ext uri="{FF2B5EF4-FFF2-40B4-BE49-F238E27FC236}">
                        <a16:creationId xmlns:a16="http://schemas.microsoft.com/office/drawing/2014/main" id="{AB1D832D-7747-4155-B37B-79786C1656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9" name="Groupe 38">
                <a:extLst>
                  <a:ext uri="{FF2B5EF4-FFF2-40B4-BE49-F238E27FC236}">
                    <a16:creationId xmlns:a16="http://schemas.microsoft.com/office/drawing/2014/main" id="{428D5C73-D7AD-4C25-960A-1746D3135A58}"/>
                  </a:ext>
                </a:extLst>
              </p:cNvPr>
              <p:cNvGrpSpPr/>
              <p:nvPr/>
            </p:nvGrpSpPr>
            <p:grpSpPr>
              <a:xfrm>
                <a:off x="1263068" y="1764142"/>
                <a:ext cx="1685368" cy="658901"/>
                <a:chOff x="1027256" y="2770099"/>
                <a:chExt cx="1685368" cy="658901"/>
              </a:xfrm>
            </p:grpSpPr>
            <p:sp>
              <p:nvSpPr>
                <p:cNvPr id="5" name="Triangle isocèle 4">
                  <a:extLst>
                    <a:ext uri="{FF2B5EF4-FFF2-40B4-BE49-F238E27FC236}">
                      <a16:creationId xmlns:a16="http://schemas.microsoft.com/office/drawing/2014/main" id="{EFB3B4A1-3673-4CAF-A61F-BDAB8433C815}"/>
                    </a:ext>
                  </a:extLst>
                </p:cNvPr>
                <p:cNvSpPr/>
                <p:nvPr/>
              </p:nvSpPr>
              <p:spPr>
                <a:xfrm>
                  <a:off x="1027256" y="3141000"/>
                  <a:ext cx="324000" cy="288000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30" name="Groupe 29">
                  <a:extLst>
                    <a:ext uri="{FF2B5EF4-FFF2-40B4-BE49-F238E27FC236}">
                      <a16:creationId xmlns:a16="http://schemas.microsoft.com/office/drawing/2014/main" id="{131537EA-1590-4C24-BB22-0CCCA418AAC0}"/>
                    </a:ext>
                  </a:extLst>
                </p:cNvPr>
                <p:cNvGrpSpPr/>
                <p:nvPr/>
              </p:nvGrpSpPr>
              <p:grpSpPr>
                <a:xfrm>
                  <a:off x="1189256" y="2770099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31" name="ZoneTexte 30">
                    <a:extLst>
                      <a:ext uri="{FF2B5EF4-FFF2-40B4-BE49-F238E27FC236}">
                        <a16:creationId xmlns:a16="http://schemas.microsoft.com/office/drawing/2014/main" id="{C83E5448-EF10-4BD8-B80A-35AB42FC9E72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Triangle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32" name="Connecteur droit 31">
                    <a:extLst>
                      <a:ext uri="{FF2B5EF4-FFF2-40B4-BE49-F238E27FC236}">
                        <a16:creationId xmlns:a16="http://schemas.microsoft.com/office/drawing/2014/main" id="{3F83F5EA-38AD-454F-A99D-B604D2C0F9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Connecteur droit 32">
                    <a:extLst>
                      <a:ext uri="{FF2B5EF4-FFF2-40B4-BE49-F238E27FC236}">
                        <a16:creationId xmlns:a16="http://schemas.microsoft.com/office/drawing/2014/main" id="{E2DC668E-26A3-4789-A39B-7AD00214FE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0" name="Groupe 39">
                <a:extLst>
                  <a:ext uri="{FF2B5EF4-FFF2-40B4-BE49-F238E27FC236}">
                    <a16:creationId xmlns:a16="http://schemas.microsoft.com/office/drawing/2014/main" id="{DD348933-AC99-4378-8529-804CB7B21272}"/>
                  </a:ext>
                </a:extLst>
              </p:cNvPr>
              <p:cNvGrpSpPr/>
              <p:nvPr/>
            </p:nvGrpSpPr>
            <p:grpSpPr>
              <a:xfrm>
                <a:off x="1859692" y="1755271"/>
                <a:ext cx="1667368" cy="657644"/>
                <a:chOff x="1027256" y="3687138"/>
                <a:chExt cx="1667368" cy="657644"/>
              </a:xfrm>
            </p:grpSpPr>
            <p:sp>
              <p:nvSpPr>
                <p:cNvPr id="6" name="Pentagone 5">
                  <a:extLst>
                    <a:ext uri="{FF2B5EF4-FFF2-40B4-BE49-F238E27FC236}">
                      <a16:creationId xmlns:a16="http://schemas.microsoft.com/office/drawing/2014/main" id="{9113319B-B48F-48E1-A6CB-DF46422ECC0A}"/>
                    </a:ext>
                  </a:extLst>
                </p:cNvPr>
                <p:cNvSpPr/>
                <p:nvPr/>
              </p:nvSpPr>
              <p:spPr>
                <a:xfrm>
                  <a:off x="1027256" y="4056782"/>
                  <a:ext cx="288000" cy="288000"/>
                </a:xfrm>
                <a:prstGeom prst="pentagon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34" name="Groupe 33">
                  <a:extLst>
                    <a:ext uri="{FF2B5EF4-FFF2-40B4-BE49-F238E27FC236}">
                      <a16:creationId xmlns:a16="http://schemas.microsoft.com/office/drawing/2014/main" id="{E11716D4-DCFB-4652-9422-AFC239F1358A}"/>
                    </a:ext>
                  </a:extLst>
                </p:cNvPr>
                <p:cNvGrpSpPr/>
                <p:nvPr/>
              </p:nvGrpSpPr>
              <p:grpSpPr>
                <a:xfrm>
                  <a:off x="1171256" y="3687138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35" name="ZoneTexte 34">
                    <a:extLst>
                      <a:ext uri="{FF2B5EF4-FFF2-40B4-BE49-F238E27FC236}">
                        <a16:creationId xmlns:a16="http://schemas.microsoft.com/office/drawing/2014/main" id="{FE95B65C-2BED-444D-A056-6C487D8AD7B0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Pentagone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36" name="Connecteur droit 35">
                    <a:extLst>
                      <a:ext uri="{FF2B5EF4-FFF2-40B4-BE49-F238E27FC236}">
                        <a16:creationId xmlns:a16="http://schemas.microsoft.com/office/drawing/2014/main" id="{7B519BD3-A506-4528-9945-15499C6FC8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Connecteur droit 36">
                    <a:extLst>
                      <a:ext uri="{FF2B5EF4-FFF2-40B4-BE49-F238E27FC236}">
                        <a16:creationId xmlns:a16="http://schemas.microsoft.com/office/drawing/2014/main" id="{0B85937A-367C-4367-AA36-8D83A9C8DA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1" name="Groupe 40">
                <a:extLst>
                  <a:ext uri="{FF2B5EF4-FFF2-40B4-BE49-F238E27FC236}">
                    <a16:creationId xmlns:a16="http://schemas.microsoft.com/office/drawing/2014/main" id="{0715CB31-DF1C-4D9B-8FBF-A9DDC356709E}"/>
                  </a:ext>
                </a:extLst>
              </p:cNvPr>
              <p:cNvGrpSpPr/>
              <p:nvPr/>
            </p:nvGrpSpPr>
            <p:grpSpPr>
              <a:xfrm>
                <a:off x="754367" y="2402480"/>
                <a:ext cx="1626884" cy="471791"/>
                <a:chOff x="1247740" y="1997983"/>
                <a:chExt cx="1626884" cy="471791"/>
              </a:xfrm>
            </p:grpSpPr>
            <p:grpSp>
              <p:nvGrpSpPr>
                <p:cNvPr id="43" name="Groupe 42">
                  <a:extLst>
                    <a:ext uri="{FF2B5EF4-FFF2-40B4-BE49-F238E27FC236}">
                      <a16:creationId xmlns:a16="http://schemas.microsoft.com/office/drawing/2014/main" id="{48BFA71A-8887-43BC-9360-1210E2228BEF}"/>
                    </a:ext>
                  </a:extLst>
                </p:cNvPr>
                <p:cNvGrpSpPr/>
                <p:nvPr/>
              </p:nvGrpSpPr>
              <p:grpSpPr>
                <a:xfrm>
                  <a:off x="1351256" y="1997983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F07AA0F8-40BC-45D9-B9F5-768DE565E513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Carré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45" name="Connecteur droit 44">
                    <a:extLst>
                      <a:ext uri="{FF2B5EF4-FFF2-40B4-BE49-F238E27FC236}">
                        <a16:creationId xmlns:a16="http://schemas.microsoft.com/office/drawing/2014/main" id="{98ABA631-67FE-44A0-A18E-2E00DF0331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Connecteur droit 45">
                    <a:extLst>
                      <a:ext uri="{FF2B5EF4-FFF2-40B4-BE49-F238E27FC236}">
                        <a16:creationId xmlns:a16="http://schemas.microsoft.com/office/drawing/2014/main" id="{B1365617-CBCC-48E8-A3EF-410FE1CF4E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6995E2FE-42AF-493E-89DD-CBE0C8EE9975}"/>
                    </a:ext>
                  </a:extLst>
                </p:cNvPr>
                <p:cNvSpPr/>
                <p:nvPr/>
              </p:nvSpPr>
              <p:spPr>
                <a:xfrm>
                  <a:off x="1247740" y="2298488"/>
                  <a:ext cx="171286" cy="171286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47" name="Groupe 46">
                <a:extLst>
                  <a:ext uri="{FF2B5EF4-FFF2-40B4-BE49-F238E27FC236}">
                    <a16:creationId xmlns:a16="http://schemas.microsoft.com/office/drawing/2014/main" id="{4B655FC4-8CD5-435D-8BB6-FEC079FFD824}"/>
                  </a:ext>
                </a:extLst>
              </p:cNvPr>
              <p:cNvGrpSpPr/>
              <p:nvPr/>
            </p:nvGrpSpPr>
            <p:grpSpPr>
              <a:xfrm>
                <a:off x="1344949" y="2430702"/>
                <a:ext cx="1632537" cy="443569"/>
                <a:chOff x="1080087" y="2770099"/>
                <a:chExt cx="1632537" cy="443569"/>
              </a:xfrm>
            </p:grpSpPr>
            <p:grpSp>
              <p:nvGrpSpPr>
                <p:cNvPr id="49" name="Groupe 48">
                  <a:extLst>
                    <a:ext uri="{FF2B5EF4-FFF2-40B4-BE49-F238E27FC236}">
                      <a16:creationId xmlns:a16="http://schemas.microsoft.com/office/drawing/2014/main" id="{27212488-ACF1-4321-B488-BEDC5A92735D}"/>
                    </a:ext>
                  </a:extLst>
                </p:cNvPr>
                <p:cNvGrpSpPr/>
                <p:nvPr/>
              </p:nvGrpSpPr>
              <p:grpSpPr>
                <a:xfrm>
                  <a:off x="1189256" y="2770099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50" name="ZoneTexte 49">
                    <a:extLst>
                      <a:ext uri="{FF2B5EF4-FFF2-40B4-BE49-F238E27FC236}">
                        <a16:creationId xmlns:a16="http://schemas.microsoft.com/office/drawing/2014/main" id="{2C91AE5C-DC8F-4415-BB21-0E59DDBA8E95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Triangle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51" name="Connecteur droit 50">
                    <a:extLst>
                      <a:ext uri="{FF2B5EF4-FFF2-40B4-BE49-F238E27FC236}">
                        <a16:creationId xmlns:a16="http://schemas.microsoft.com/office/drawing/2014/main" id="{06BF2000-0FF2-486E-8D71-41051A5E9C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Connecteur droit 51">
                    <a:extLst>
                      <a:ext uri="{FF2B5EF4-FFF2-40B4-BE49-F238E27FC236}">
                        <a16:creationId xmlns:a16="http://schemas.microsoft.com/office/drawing/2014/main" id="{64256635-E4DA-4B61-8108-3B61221AE9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8" name="Triangle isocèle 47">
                  <a:extLst>
                    <a:ext uri="{FF2B5EF4-FFF2-40B4-BE49-F238E27FC236}">
                      <a16:creationId xmlns:a16="http://schemas.microsoft.com/office/drawing/2014/main" id="{B661DAE1-0961-404C-ACEE-1627048ABAAF}"/>
                    </a:ext>
                  </a:extLst>
                </p:cNvPr>
                <p:cNvSpPr/>
                <p:nvPr/>
              </p:nvSpPr>
              <p:spPr>
                <a:xfrm>
                  <a:off x="1080087" y="3019592"/>
                  <a:ext cx="218336" cy="194076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3" name="Groupe 52">
                <a:extLst>
                  <a:ext uri="{FF2B5EF4-FFF2-40B4-BE49-F238E27FC236}">
                    <a16:creationId xmlns:a16="http://schemas.microsoft.com/office/drawing/2014/main" id="{674B0203-8A3F-4D29-8922-0724153D7A38}"/>
                  </a:ext>
                </a:extLst>
              </p:cNvPr>
              <p:cNvGrpSpPr/>
              <p:nvPr/>
            </p:nvGrpSpPr>
            <p:grpSpPr>
              <a:xfrm>
                <a:off x="1931794" y="2435554"/>
                <a:ext cx="1610047" cy="438717"/>
                <a:chOff x="1084577" y="3687138"/>
                <a:chExt cx="1610047" cy="438717"/>
              </a:xfrm>
            </p:grpSpPr>
            <p:grpSp>
              <p:nvGrpSpPr>
                <p:cNvPr id="55" name="Groupe 54">
                  <a:extLst>
                    <a:ext uri="{FF2B5EF4-FFF2-40B4-BE49-F238E27FC236}">
                      <a16:creationId xmlns:a16="http://schemas.microsoft.com/office/drawing/2014/main" id="{7B629203-5D2F-47D1-886B-E9CF5C5B5F63}"/>
                    </a:ext>
                  </a:extLst>
                </p:cNvPr>
                <p:cNvGrpSpPr/>
                <p:nvPr/>
              </p:nvGrpSpPr>
              <p:grpSpPr>
                <a:xfrm>
                  <a:off x="1171256" y="3687138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56" name="ZoneTexte 55">
                    <a:extLst>
                      <a:ext uri="{FF2B5EF4-FFF2-40B4-BE49-F238E27FC236}">
                        <a16:creationId xmlns:a16="http://schemas.microsoft.com/office/drawing/2014/main" id="{4A7E16B6-86CA-426F-8064-9DA3B5221E3F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Pentagone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57" name="Connecteur droit 56">
                    <a:extLst>
                      <a:ext uri="{FF2B5EF4-FFF2-40B4-BE49-F238E27FC236}">
                        <a16:creationId xmlns:a16="http://schemas.microsoft.com/office/drawing/2014/main" id="{93118485-ACF4-4539-89D3-EA701AC0C8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Connecteur droit 57">
                    <a:extLst>
                      <a:ext uri="{FF2B5EF4-FFF2-40B4-BE49-F238E27FC236}">
                        <a16:creationId xmlns:a16="http://schemas.microsoft.com/office/drawing/2014/main" id="{6FDD02B9-B9B7-46EF-8DFF-CFF89E22956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4" name="Pentagone 53">
                  <a:extLst>
                    <a:ext uri="{FF2B5EF4-FFF2-40B4-BE49-F238E27FC236}">
                      <a16:creationId xmlns:a16="http://schemas.microsoft.com/office/drawing/2014/main" id="{42FD8E12-8D8A-4826-A627-A0DF159EB03A}"/>
                    </a:ext>
                  </a:extLst>
                </p:cNvPr>
                <p:cNvSpPr/>
                <p:nvPr/>
              </p:nvSpPr>
              <p:spPr>
                <a:xfrm>
                  <a:off x="1084577" y="3952499"/>
                  <a:ext cx="173356" cy="173356"/>
                </a:xfrm>
                <a:prstGeom prst="pentagon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9" name="Groupe 58">
                <a:extLst>
                  <a:ext uri="{FF2B5EF4-FFF2-40B4-BE49-F238E27FC236}">
                    <a16:creationId xmlns:a16="http://schemas.microsoft.com/office/drawing/2014/main" id="{7AE01F45-7F65-49DE-8F89-2E483A923CDE}"/>
                  </a:ext>
                </a:extLst>
              </p:cNvPr>
              <p:cNvGrpSpPr/>
              <p:nvPr/>
            </p:nvGrpSpPr>
            <p:grpSpPr>
              <a:xfrm>
                <a:off x="746534" y="2864686"/>
                <a:ext cx="1626884" cy="471791"/>
                <a:chOff x="1247740" y="1997983"/>
                <a:chExt cx="1626884" cy="471791"/>
              </a:xfrm>
            </p:grpSpPr>
            <p:grpSp>
              <p:nvGrpSpPr>
                <p:cNvPr id="60" name="Groupe 59">
                  <a:extLst>
                    <a:ext uri="{FF2B5EF4-FFF2-40B4-BE49-F238E27FC236}">
                      <a16:creationId xmlns:a16="http://schemas.microsoft.com/office/drawing/2014/main" id="{7DA300CA-9EF3-4978-ACF4-2971CA18E909}"/>
                    </a:ext>
                  </a:extLst>
                </p:cNvPr>
                <p:cNvGrpSpPr/>
                <p:nvPr/>
              </p:nvGrpSpPr>
              <p:grpSpPr>
                <a:xfrm>
                  <a:off x="1351256" y="1997983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62" name="ZoneTexte 61">
                    <a:extLst>
                      <a:ext uri="{FF2B5EF4-FFF2-40B4-BE49-F238E27FC236}">
                        <a16:creationId xmlns:a16="http://schemas.microsoft.com/office/drawing/2014/main" id="{D8E8C681-FFC6-4C32-AC2D-1698CFD2F2B6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Carré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63" name="Connecteur droit 62">
                    <a:extLst>
                      <a:ext uri="{FF2B5EF4-FFF2-40B4-BE49-F238E27FC236}">
                        <a16:creationId xmlns:a16="http://schemas.microsoft.com/office/drawing/2014/main" id="{2423D05D-2A30-460F-B1F3-95919671D8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Connecteur droit 63">
                    <a:extLst>
                      <a:ext uri="{FF2B5EF4-FFF2-40B4-BE49-F238E27FC236}">
                        <a16:creationId xmlns:a16="http://schemas.microsoft.com/office/drawing/2014/main" id="{7DE27263-71AF-4A9F-8A73-E79E447C70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48C03F7-0259-4890-B276-9070E87C5E37}"/>
                    </a:ext>
                  </a:extLst>
                </p:cNvPr>
                <p:cNvSpPr/>
                <p:nvPr/>
              </p:nvSpPr>
              <p:spPr>
                <a:xfrm rot="2700000">
                  <a:off x="1247740" y="2298488"/>
                  <a:ext cx="171286" cy="171286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65" name="Groupe 64">
                <a:extLst>
                  <a:ext uri="{FF2B5EF4-FFF2-40B4-BE49-F238E27FC236}">
                    <a16:creationId xmlns:a16="http://schemas.microsoft.com/office/drawing/2014/main" id="{5C183D0B-8C88-459F-B3DF-9482FFEB675A}"/>
                  </a:ext>
                </a:extLst>
              </p:cNvPr>
              <p:cNvGrpSpPr/>
              <p:nvPr/>
            </p:nvGrpSpPr>
            <p:grpSpPr>
              <a:xfrm>
                <a:off x="1340140" y="2871889"/>
                <a:ext cx="1620407" cy="455699"/>
                <a:chOff x="1092217" y="2770099"/>
                <a:chExt cx="1620407" cy="455699"/>
              </a:xfrm>
            </p:grpSpPr>
            <p:grpSp>
              <p:nvGrpSpPr>
                <p:cNvPr id="66" name="Groupe 65">
                  <a:extLst>
                    <a:ext uri="{FF2B5EF4-FFF2-40B4-BE49-F238E27FC236}">
                      <a16:creationId xmlns:a16="http://schemas.microsoft.com/office/drawing/2014/main" id="{DDB9F85A-F1AB-4242-8161-6127089622A4}"/>
                    </a:ext>
                  </a:extLst>
                </p:cNvPr>
                <p:cNvGrpSpPr/>
                <p:nvPr/>
              </p:nvGrpSpPr>
              <p:grpSpPr>
                <a:xfrm>
                  <a:off x="1189256" y="2770099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68" name="ZoneTexte 67">
                    <a:extLst>
                      <a:ext uri="{FF2B5EF4-FFF2-40B4-BE49-F238E27FC236}">
                        <a16:creationId xmlns:a16="http://schemas.microsoft.com/office/drawing/2014/main" id="{C59CDC61-561F-494C-ACB9-A2BE444B8C9C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Triangle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69" name="Connecteur droit 68">
                    <a:extLst>
                      <a:ext uri="{FF2B5EF4-FFF2-40B4-BE49-F238E27FC236}">
                        <a16:creationId xmlns:a16="http://schemas.microsoft.com/office/drawing/2014/main" id="{8FFE30FF-E4FA-47A4-8CE3-1F753F06F0B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Connecteur droit 69">
                    <a:extLst>
                      <a:ext uri="{FF2B5EF4-FFF2-40B4-BE49-F238E27FC236}">
                        <a16:creationId xmlns:a16="http://schemas.microsoft.com/office/drawing/2014/main" id="{9AC2432E-16DE-42B5-B4B2-372B45DA79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7" name="Triangle isocèle 66">
                  <a:extLst>
                    <a:ext uri="{FF2B5EF4-FFF2-40B4-BE49-F238E27FC236}">
                      <a16:creationId xmlns:a16="http://schemas.microsoft.com/office/drawing/2014/main" id="{8CA77BF3-53A7-4565-9C66-9B77E0D990FB}"/>
                    </a:ext>
                  </a:extLst>
                </p:cNvPr>
                <p:cNvSpPr/>
                <p:nvPr/>
              </p:nvSpPr>
              <p:spPr>
                <a:xfrm rot="2700000">
                  <a:off x="1080087" y="3019592"/>
                  <a:ext cx="218336" cy="194076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71" name="Groupe 70">
                <a:extLst>
                  <a:ext uri="{FF2B5EF4-FFF2-40B4-BE49-F238E27FC236}">
                    <a16:creationId xmlns:a16="http://schemas.microsoft.com/office/drawing/2014/main" id="{0D0B5726-444F-46B4-8C7F-8F68E2303A31}"/>
                  </a:ext>
                </a:extLst>
              </p:cNvPr>
              <p:cNvGrpSpPr/>
              <p:nvPr/>
            </p:nvGrpSpPr>
            <p:grpSpPr>
              <a:xfrm>
                <a:off x="1921061" y="2881474"/>
                <a:ext cx="1610047" cy="438717"/>
                <a:chOff x="1084577" y="3687138"/>
                <a:chExt cx="1610047" cy="438717"/>
              </a:xfrm>
            </p:grpSpPr>
            <p:grpSp>
              <p:nvGrpSpPr>
                <p:cNvPr id="72" name="Groupe 71">
                  <a:extLst>
                    <a:ext uri="{FF2B5EF4-FFF2-40B4-BE49-F238E27FC236}">
                      <a16:creationId xmlns:a16="http://schemas.microsoft.com/office/drawing/2014/main" id="{549B2DC0-DD4E-476A-9DF9-D257974B78F1}"/>
                    </a:ext>
                  </a:extLst>
                </p:cNvPr>
                <p:cNvGrpSpPr/>
                <p:nvPr/>
              </p:nvGrpSpPr>
              <p:grpSpPr>
                <a:xfrm>
                  <a:off x="1171256" y="3687138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74" name="ZoneTexte 73">
                    <a:extLst>
                      <a:ext uri="{FF2B5EF4-FFF2-40B4-BE49-F238E27FC236}">
                        <a16:creationId xmlns:a16="http://schemas.microsoft.com/office/drawing/2014/main" id="{C343CE9A-3A25-44E1-95A7-B05DF56D88B1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Pentagone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75" name="Connecteur droit 74">
                    <a:extLst>
                      <a:ext uri="{FF2B5EF4-FFF2-40B4-BE49-F238E27FC236}">
                        <a16:creationId xmlns:a16="http://schemas.microsoft.com/office/drawing/2014/main" id="{6BDEDF2F-77A9-4E1F-9259-3305312266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Connecteur droit 75">
                    <a:extLst>
                      <a:ext uri="{FF2B5EF4-FFF2-40B4-BE49-F238E27FC236}">
                        <a16:creationId xmlns:a16="http://schemas.microsoft.com/office/drawing/2014/main" id="{B513A35A-E7D5-4A1D-9F67-4D35891619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3" name="Pentagone 72">
                  <a:extLst>
                    <a:ext uri="{FF2B5EF4-FFF2-40B4-BE49-F238E27FC236}">
                      <a16:creationId xmlns:a16="http://schemas.microsoft.com/office/drawing/2014/main" id="{9768B5D7-F5F9-435B-8099-4F1108AE2945}"/>
                    </a:ext>
                  </a:extLst>
                </p:cNvPr>
                <p:cNvSpPr/>
                <p:nvPr/>
              </p:nvSpPr>
              <p:spPr>
                <a:xfrm rot="19800000">
                  <a:off x="1084577" y="3952499"/>
                  <a:ext cx="173356" cy="173356"/>
                </a:xfrm>
                <a:prstGeom prst="pentagon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</p:grp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66182AAD-A514-4AA3-A1E8-A6446A807A15}"/>
              </a:ext>
            </a:extLst>
          </p:cNvPr>
          <p:cNvSpPr/>
          <p:nvPr/>
        </p:nvSpPr>
        <p:spPr>
          <a:xfrm>
            <a:off x="4667276" y="1257300"/>
            <a:ext cx="2873947" cy="5511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>
                <a:solidFill>
                  <a:sysClr val="windowText" lastClr="000000"/>
                </a:solidFill>
              </a:rPr>
              <a:t>Données étiquetées (</a:t>
            </a:r>
            <a:r>
              <a:rPr lang="fr-FR" sz="1200" dirty="0">
                <a:solidFill>
                  <a:sysClr val="windowText" lastClr="000000"/>
                </a:solidFill>
              </a:rPr>
              <a:t>pour l’apprentissage)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92EF186-8D25-40CE-9986-88C18E4755E6}"/>
              </a:ext>
            </a:extLst>
          </p:cNvPr>
          <p:cNvSpPr/>
          <p:nvPr/>
        </p:nvSpPr>
        <p:spPr>
          <a:xfrm>
            <a:off x="4840300" y="4043860"/>
            <a:ext cx="2516483" cy="12963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Données étiquetées pour la validation</a:t>
            </a:r>
          </a:p>
        </p:txBody>
      </p:sp>
      <p:grpSp>
        <p:nvGrpSpPr>
          <p:cNvPr id="153" name="Groupe 152">
            <a:extLst>
              <a:ext uri="{FF2B5EF4-FFF2-40B4-BE49-F238E27FC236}">
                <a16:creationId xmlns:a16="http://schemas.microsoft.com/office/drawing/2014/main" id="{C381E2F3-20C6-47F6-9C99-436726D995DB}"/>
              </a:ext>
            </a:extLst>
          </p:cNvPr>
          <p:cNvGrpSpPr/>
          <p:nvPr/>
        </p:nvGrpSpPr>
        <p:grpSpPr>
          <a:xfrm>
            <a:off x="5116563" y="4475865"/>
            <a:ext cx="1811368" cy="659752"/>
            <a:chOff x="1063256" y="1997983"/>
            <a:chExt cx="1811368" cy="659752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D039C3F-89E8-492D-B7B3-8AF240A0D5A7}"/>
                </a:ext>
              </a:extLst>
            </p:cNvPr>
            <p:cNvSpPr/>
            <p:nvPr/>
          </p:nvSpPr>
          <p:spPr>
            <a:xfrm>
              <a:off x="1063256" y="2369735"/>
              <a:ext cx="288000" cy="288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55" name="Groupe 154">
              <a:extLst>
                <a:ext uri="{FF2B5EF4-FFF2-40B4-BE49-F238E27FC236}">
                  <a16:creationId xmlns:a16="http://schemas.microsoft.com/office/drawing/2014/main" id="{F44E0D46-BD0A-4FF7-B76D-C42A818AA6BD}"/>
                </a:ext>
              </a:extLst>
            </p:cNvPr>
            <p:cNvGrpSpPr/>
            <p:nvPr/>
          </p:nvGrpSpPr>
          <p:grpSpPr>
            <a:xfrm>
              <a:off x="1351256" y="1997983"/>
              <a:ext cx="1523368" cy="371752"/>
              <a:chOff x="1351256" y="1997983"/>
              <a:chExt cx="1523368" cy="371752"/>
            </a:xfrm>
          </p:grpSpPr>
          <p:sp>
            <p:nvSpPr>
              <p:cNvPr id="156" name="ZoneTexte 155">
                <a:extLst>
                  <a:ext uri="{FF2B5EF4-FFF2-40B4-BE49-F238E27FC236}">
                    <a16:creationId xmlns:a16="http://schemas.microsoft.com/office/drawing/2014/main" id="{D27C7855-3E7E-492A-9A68-6010BCBDC3CF}"/>
                  </a:ext>
                </a:extLst>
              </p:cNvPr>
              <p:cNvSpPr txBox="1"/>
              <p:nvPr/>
            </p:nvSpPr>
            <p:spPr>
              <a:xfrm>
                <a:off x="1503088" y="1997983"/>
                <a:ext cx="137153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latin typeface="Arial Narrow" panose="020B0606020202030204" pitchFamily="34" charset="0"/>
                  </a:rPr>
                  <a:t>Carré</a:t>
                </a:r>
                <a:endParaRPr lang="fr-FR" dirty="0"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157" name="Connecteur droit 156">
                <a:extLst>
                  <a:ext uri="{FF2B5EF4-FFF2-40B4-BE49-F238E27FC236}">
                    <a16:creationId xmlns:a16="http://schemas.microsoft.com/office/drawing/2014/main" id="{00BFE18C-160D-4A38-9B37-3B881182FC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51256" y="2153735"/>
                <a:ext cx="216000" cy="216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Connecteur droit 157">
                <a:extLst>
                  <a:ext uri="{FF2B5EF4-FFF2-40B4-BE49-F238E27FC236}">
                    <a16:creationId xmlns:a16="http://schemas.microsoft.com/office/drawing/2014/main" id="{566BF38D-8551-498C-80D9-A6FDDC4B20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67256" y="2035412"/>
                <a:ext cx="0" cy="18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7" name="Groupe 176">
            <a:extLst>
              <a:ext uri="{FF2B5EF4-FFF2-40B4-BE49-F238E27FC236}">
                <a16:creationId xmlns:a16="http://schemas.microsoft.com/office/drawing/2014/main" id="{F4668ABD-2B19-4F29-B196-FCFEE9F26307}"/>
              </a:ext>
            </a:extLst>
          </p:cNvPr>
          <p:cNvGrpSpPr/>
          <p:nvPr/>
        </p:nvGrpSpPr>
        <p:grpSpPr>
          <a:xfrm>
            <a:off x="5738571" y="4689474"/>
            <a:ext cx="1632537" cy="443569"/>
            <a:chOff x="1080087" y="2770099"/>
            <a:chExt cx="1632537" cy="443569"/>
          </a:xfrm>
        </p:grpSpPr>
        <p:grpSp>
          <p:nvGrpSpPr>
            <p:cNvPr id="178" name="Groupe 177">
              <a:extLst>
                <a:ext uri="{FF2B5EF4-FFF2-40B4-BE49-F238E27FC236}">
                  <a16:creationId xmlns:a16="http://schemas.microsoft.com/office/drawing/2014/main" id="{D5DA19CB-E59D-4F43-A2D8-E36A2B8E4972}"/>
                </a:ext>
              </a:extLst>
            </p:cNvPr>
            <p:cNvGrpSpPr/>
            <p:nvPr/>
          </p:nvGrpSpPr>
          <p:grpSpPr>
            <a:xfrm>
              <a:off x="1189256" y="2770099"/>
              <a:ext cx="1523368" cy="371752"/>
              <a:chOff x="1351256" y="1997983"/>
              <a:chExt cx="1523368" cy="371752"/>
            </a:xfrm>
          </p:grpSpPr>
          <p:sp>
            <p:nvSpPr>
              <p:cNvPr id="180" name="ZoneTexte 179">
                <a:extLst>
                  <a:ext uri="{FF2B5EF4-FFF2-40B4-BE49-F238E27FC236}">
                    <a16:creationId xmlns:a16="http://schemas.microsoft.com/office/drawing/2014/main" id="{5C68F620-E7BB-4C66-B11C-56FB5F50BC3A}"/>
                  </a:ext>
                </a:extLst>
              </p:cNvPr>
              <p:cNvSpPr txBox="1"/>
              <p:nvPr/>
            </p:nvSpPr>
            <p:spPr>
              <a:xfrm>
                <a:off x="1503088" y="1997983"/>
                <a:ext cx="137153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latin typeface="Arial Narrow" panose="020B0606020202030204" pitchFamily="34" charset="0"/>
                  </a:rPr>
                  <a:t>Triangle</a:t>
                </a:r>
                <a:endParaRPr lang="fr-FR" dirty="0"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181" name="Connecteur droit 180">
                <a:extLst>
                  <a:ext uri="{FF2B5EF4-FFF2-40B4-BE49-F238E27FC236}">
                    <a16:creationId xmlns:a16="http://schemas.microsoft.com/office/drawing/2014/main" id="{5C434A60-4DD4-4B3E-8C81-44000F9C06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51256" y="2153735"/>
                <a:ext cx="216000" cy="216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necteur droit 181">
                <a:extLst>
                  <a:ext uri="{FF2B5EF4-FFF2-40B4-BE49-F238E27FC236}">
                    <a16:creationId xmlns:a16="http://schemas.microsoft.com/office/drawing/2014/main" id="{0658B2AC-5797-415A-B3FF-FF5C29DDAE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67256" y="2035412"/>
                <a:ext cx="0" cy="18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Triangle isocèle 178">
              <a:extLst>
                <a:ext uri="{FF2B5EF4-FFF2-40B4-BE49-F238E27FC236}">
                  <a16:creationId xmlns:a16="http://schemas.microsoft.com/office/drawing/2014/main" id="{0F8D645F-64EE-43FF-906F-32714255A993}"/>
                </a:ext>
              </a:extLst>
            </p:cNvPr>
            <p:cNvSpPr/>
            <p:nvPr/>
          </p:nvSpPr>
          <p:spPr>
            <a:xfrm>
              <a:off x="1080087" y="3019592"/>
              <a:ext cx="218336" cy="194076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9" name="Groupe 208">
            <a:extLst>
              <a:ext uri="{FF2B5EF4-FFF2-40B4-BE49-F238E27FC236}">
                <a16:creationId xmlns:a16="http://schemas.microsoft.com/office/drawing/2014/main" id="{1CCD1AEA-7C62-4FB9-98FE-52C4847577EB}"/>
              </a:ext>
            </a:extLst>
          </p:cNvPr>
          <p:cNvGrpSpPr/>
          <p:nvPr/>
        </p:nvGrpSpPr>
        <p:grpSpPr>
          <a:xfrm>
            <a:off x="4842889" y="1736991"/>
            <a:ext cx="3370373" cy="2176182"/>
            <a:chOff x="8322240" y="3091129"/>
            <a:chExt cx="3370373" cy="2176182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E64CA1A-CB4F-47E4-9782-7DDECD666895}"/>
                </a:ext>
              </a:extLst>
            </p:cNvPr>
            <p:cNvSpPr/>
            <p:nvPr/>
          </p:nvSpPr>
          <p:spPr>
            <a:xfrm>
              <a:off x="8322240" y="3091129"/>
              <a:ext cx="2516483" cy="21761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200" dirty="0">
                  <a:solidFill>
                    <a:sysClr val="windowText" lastClr="000000"/>
                  </a:solidFill>
                </a:rPr>
                <a:t>Données étiquetées pour l’entrainement</a:t>
              </a:r>
            </a:p>
          </p:txBody>
        </p:sp>
        <p:grpSp>
          <p:nvGrpSpPr>
            <p:cNvPr id="159" name="Groupe 158">
              <a:extLst>
                <a:ext uri="{FF2B5EF4-FFF2-40B4-BE49-F238E27FC236}">
                  <a16:creationId xmlns:a16="http://schemas.microsoft.com/office/drawing/2014/main" id="{83C88AEF-3E01-4A9E-8E43-1A91D92AB138}"/>
                </a:ext>
              </a:extLst>
            </p:cNvPr>
            <p:cNvGrpSpPr/>
            <p:nvPr/>
          </p:nvGrpSpPr>
          <p:grpSpPr>
            <a:xfrm>
              <a:off x="8574004" y="3574429"/>
              <a:ext cx="1685368" cy="658901"/>
              <a:chOff x="1027256" y="2770099"/>
              <a:chExt cx="1685368" cy="658901"/>
            </a:xfrm>
          </p:grpSpPr>
          <p:sp>
            <p:nvSpPr>
              <p:cNvPr id="160" name="Triangle isocèle 159">
                <a:extLst>
                  <a:ext uri="{FF2B5EF4-FFF2-40B4-BE49-F238E27FC236}">
                    <a16:creationId xmlns:a16="http://schemas.microsoft.com/office/drawing/2014/main" id="{12BE9233-440B-4D9F-8644-A00FECCD347F}"/>
                  </a:ext>
                </a:extLst>
              </p:cNvPr>
              <p:cNvSpPr/>
              <p:nvPr/>
            </p:nvSpPr>
            <p:spPr>
              <a:xfrm>
                <a:off x="1027256" y="3141000"/>
                <a:ext cx="324000" cy="288000"/>
              </a:xfrm>
              <a:prstGeom prst="triangl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61" name="Groupe 160">
                <a:extLst>
                  <a:ext uri="{FF2B5EF4-FFF2-40B4-BE49-F238E27FC236}">
                    <a16:creationId xmlns:a16="http://schemas.microsoft.com/office/drawing/2014/main" id="{2AB43FCB-82CD-4CBD-A172-015CF6BC9C21}"/>
                  </a:ext>
                </a:extLst>
              </p:cNvPr>
              <p:cNvGrpSpPr/>
              <p:nvPr/>
            </p:nvGrpSpPr>
            <p:grpSpPr>
              <a:xfrm>
                <a:off x="1189256" y="2770099"/>
                <a:ext cx="1523368" cy="371752"/>
                <a:chOff x="1351256" y="1997983"/>
                <a:chExt cx="1523368" cy="371752"/>
              </a:xfrm>
            </p:grpSpPr>
            <p:sp>
              <p:nvSpPr>
                <p:cNvPr id="162" name="ZoneTexte 161">
                  <a:extLst>
                    <a:ext uri="{FF2B5EF4-FFF2-40B4-BE49-F238E27FC236}">
                      <a16:creationId xmlns:a16="http://schemas.microsoft.com/office/drawing/2014/main" id="{A0A894CE-94D4-49BF-8626-D7D85C0C5977}"/>
                    </a:ext>
                  </a:extLst>
                </p:cNvPr>
                <p:cNvSpPr txBox="1"/>
                <p:nvPr/>
              </p:nvSpPr>
              <p:spPr>
                <a:xfrm>
                  <a:off x="1503088" y="1997983"/>
                  <a:ext cx="137153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000" dirty="0">
                      <a:latin typeface="Arial Narrow" panose="020B0606020202030204" pitchFamily="34" charset="0"/>
                    </a:rPr>
                    <a:t>Triangle</a:t>
                  </a:r>
                  <a:endParaRPr lang="fr-FR" dirty="0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163" name="Connecteur droit 162">
                  <a:extLst>
                    <a:ext uri="{FF2B5EF4-FFF2-40B4-BE49-F238E27FC236}">
                      <a16:creationId xmlns:a16="http://schemas.microsoft.com/office/drawing/2014/main" id="{B12207EE-F880-4BF8-8CFE-CA2149AC9A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51256" y="2153735"/>
                  <a:ext cx="216000" cy="216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Connecteur droit 163">
                  <a:extLst>
                    <a:ext uri="{FF2B5EF4-FFF2-40B4-BE49-F238E27FC236}">
                      <a16:creationId xmlns:a16="http://schemas.microsoft.com/office/drawing/2014/main" id="{AC3DAA34-EE54-4FB3-9B4C-3A0331F708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67256" y="2035412"/>
                  <a:ext cx="0" cy="180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5" name="Groupe 164">
              <a:extLst>
                <a:ext uri="{FF2B5EF4-FFF2-40B4-BE49-F238E27FC236}">
                  <a16:creationId xmlns:a16="http://schemas.microsoft.com/office/drawing/2014/main" id="{3EBE655D-D73F-40AE-A978-A59318C8EF55}"/>
                </a:ext>
              </a:extLst>
            </p:cNvPr>
            <p:cNvGrpSpPr/>
            <p:nvPr/>
          </p:nvGrpSpPr>
          <p:grpSpPr>
            <a:xfrm>
              <a:off x="8552758" y="4288518"/>
              <a:ext cx="1667368" cy="657644"/>
              <a:chOff x="1027256" y="3687138"/>
              <a:chExt cx="1667368" cy="657644"/>
            </a:xfrm>
          </p:grpSpPr>
          <p:sp>
            <p:nvSpPr>
              <p:cNvPr id="166" name="Pentagone 165">
                <a:extLst>
                  <a:ext uri="{FF2B5EF4-FFF2-40B4-BE49-F238E27FC236}">
                    <a16:creationId xmlns:a16="http://schemas.microsoft.com/office/drawing/2014/main" id="{7A118A6C-23CB-4484-98FF-354F5609DD67}"/>
                  </a:ext>
                </a:extLst>
              </p:cNvPr>
              <p:cNvSpPr/>
              <p:nvPr/>
            </p:nvSpPr>
            <p:spPr>
              <a:xfrm>
                <a:off x="1027256" y="4056782"/>
                <a:ext cx="288000" cy="288000"/>
              </a:xfrm>
              <a:prstGeom prst="pentagon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67" name="Groupe 166">
                <a:extLst>
                  <a:ext uri="{FF2B5EF4-FFF2-40B4-BE49-F238E27FC236}">
                    <a16:creationId xmlns:a16="http://schemas.microsoft.com/office/drawing/2014/main" id="{27ECFFB4-A82D-4063-B12C-744C2FA018FA}"/>
                  </a:ext>
                </a:extLst>
              </p:cNvPr>
              <p:cNvGrpSpPr/>
              <p:nvPr/>
            </p:nvGrpSpPr>
            <p:grpSpPr>
              <a:xfrm>
                <a:off x="1171256" y="3687138"/>
                <a:ext cx="1523368" cy="371752"/>
                <a:chOff x="1351256" y="1997983"/>
                <a:chExt cx="1523368" cy="371752"/>
              </a:xfrm>
            </p:grpSpPr>
            <p:sp>
              <p:nvSpPr>
                <p:cNvPr id="168" name="ZoneTexte 167">
                  <a:extLst>
                    <a:ext uri="{FF2B5EF4-FFF2-40B4-BE49-F238E27FC236}">
                      <a16:creationId xmlns:a16="http://schemas.microsoft.com/office/drawing/2014/main" id="{FFE0AF7B-E7A1-41A5-AA56-C05EAFCB9EE0}"/>
                    </a:ext>
                  </a:extLst>
                </p:cNvPr>
                <p:cNvSpPr txBox="1"/>
                <p:nvPr/>
              </p:nvSpPr>
              <p:spPr>
                <a:xfrm>
                  <a:off x="1503088" y="1997983"/>
                  <a:ext cx="137153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000" dirty="0">
                      <a:latin typeface="Arial Narrow" panose="020B0606020202030204" pitchFamily="34" charset="0"/>
                    </a:rPr>
                    <a:t>Pentagone</a:t>
                  </a:r>
                  <a:endParaRPr lang="fr-FR" dirty="0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169" name="Connecteur droit 168">
                  <a:extLst>
                    <a:ext uri="{FF2B5EF4-FFF2-40B4-BE49-F238E27FC236}">
                      <a16:creationId xmlns:a16="http://schemas.microsoft.com/office/drawing/2014/main" id="{BC200886-E7BC-4F20-92EC-0610E8C4F9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51256" y="2153735"/>
                  <a:ext cx="216000" cy="216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Connecteur droit 169">
                  <a:extLst>
                    <a:ext uri="{FF2B5EF4-FFF2-40B4-BE49-F238E27FC236}">
                      <a16:creationId xmlns:a16="http://schemas.microsoft.com/office/drawing/2014/main" id="{E605ADF1-EAD1-4574-AE41-0819251D9F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67256" y="2035412"/>
                  <a:ext cx="0" cy="180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1" name="Groupe 170">
              <a:extLst>
                <a:ext uri="{FF2B5EF4-FFF2-40B4-BE49-F238E27FC236}">
                  <a16:creationId xmlns:a16="http://schemas.microsoft.com/office/drawing/2014/main" id="{E424537B-3101-4E1B-B1ED-5D5C93B8B261}"/>
                </a:ext>
              </a:extLst>
            </p:cNvPr>
            <p:cNvGrpSpPr/>
            <p:nvPr/>
          </p:nvGrpSpPr>
          <p:grpSpPr>
            <a:xfrm>
              <a:off x="9238839" y="3685734"/>
              <a:ext cx="1626884" cy="471791"/>
              <a:chOff x="1247740" y="1997983"/>
              <a:chExt cx="1626884" cy="471791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A7CE295F-54A3-46AA-B999-EF43577ED765}"/>
                  </a:ext>
                </a:extLst>
              </p:cNvPr>
              <p:cNvGrpSpPr/>
              <p:nvPr/>
            </p:nvGrpSpPr>
            <p:grpSpPr>
              <a:xfrm>
                <a:off x="1351256" y="1997983"/>
                <a:ext cx="1523368" cy="371752"/>
                <a:chOff x="1351256" y="1997983"/>
                <a:chExt cx="1523368" cy="371752"/>
              </a:xfrm>
            </p:grpSpPr>
            <p:sp>
              <p:nvSpPr>
                <p:cNvPr id="174" name="ZoneTexte 173">
                  <a:extLst>
                    <a:ext uri="{FF2B5EF4-FFF2-40B4-BE49-F238E27FC236}">
                      <a16:creationId xmlns:a16="http://schemas.microsoft.com/office/drawing/2014/main" id="{BD599F52-CB21-497B-99F5-131355A7D9A9}"/>
                    </a:ext>
                  </a:extLst>
                </p:cNvPr>
                <p:cNvSpPr txBox="1"/>
                <p:nvPr/>
              </p:nvSpPr>
              <p:spPr>
                <a:xfrm>
                  <a:off x="1503088" y="1997983"/>
                  <a:ext cx="137153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000" dirty="0">
                      <a:latin typeface="Arial Narrow" panose="020B0606020202030204" pitchFamily="34" charset="0"/>
                    </a:rPr>
                    <a:t>Carré</a:t>
                  </a:r>
                  <a:endParaRPr lang="fr-FR" dirty="0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175" name="Connecteur droit 174">
                  <a:extLst>
                    <a:ext uri="{FF2B5EF4-FFF2-40B4-BE49-F238E27FC236}">
                      <a16:creationId xmlns:a16="http://schemas.microsoft.com/office/drawing/2014/main" id="{4FE74E94-2DCF-4849-BA67-E38EAC8A05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51256" y="2153735"/>
                  <a:ext cx="216000" cy="216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Connecteur droit 175">
                  <a:extLst>
                    <a:ext uri="{FF2B5EF4-FFF2-40B4-BE49-F238E27FC236}">
                      <a16:creationId xmlns:a16="http://schemas.microsoft.com/office/drawing/2014/main" id="{8B1D9283-2A3A-43ED-9034-5E11D07316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67256" y="2035412"/>
                  <a:ext cx="0" cy="180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8E3C3E54-750D-4518-9359-120E88DB44A1}"/>
                  </a:ext>
                </a:extLst>
              </p:cNvPr>
              <p:cNvSpPr/>
              <p:nvPr/>
            </p:nvSpPr>
            <p:spPr>
              <a:xfrm>
                <a:off x="1247740" y="2298488"/>
                <a:ext cx="171286" cy="17128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83" name="Groupe 182">
              <a:extLst>
                <a:ext uri="{FF2B5EF4-FFF2-40B4-BE49-F238E27FC236}">
                  <a16:creationId xmlns:a16="http://schemas.microsoft.com/office/drawing/2014/main" id="{51CB99DD-49C9-4B28-9D96-BCDE2D408BC5}"/>
                </a:ext>
              </a:extLst>
            </p:cNvPr>
            <p:cNvGrpSpPr/>
            <p:nvPr/>
          </p:nvGrpSpPr>
          <p:grpSpPr>
            <a:xfrm>
              <a:off x="9906949" y="3777220"/>
              <a:ext cx="1610047" cy="438717"/>
              <a:chOff x="990888" y="3687138"/>
              <a:chExt cx="1610047" cy="438717"/>
            </a:xfrm>
          </p:grpSpPr>
          <p:grpSp>
            <p:nvGrpSpPr>
              <p:cNvPr id="184" name="Groupe 183">
                <a:extLst>
                  <a:ext uri="{FF2B5EF4-FFF2-40B4-BE49-F238E27FC236}">
                    <a16:creationId xmlns:a16="http://schemas.microsoft.com/office/drawing/2014/main" id="{1BD02BEA-C477-4A42-8140-C1B52599EB7E}"/>
                  </a:ext>
                </a:extLst>
              </p:cNvPr>
              <p:cNvGrpSpPr/>
              <p:nvPr/>
            </p:nvGrpSpPr>
            <p:grpSpPr>
              <a:xfrm>
                <a:off x="1077567" y="3687138"/>
                <a:ext cx="1523368" cy="371752"/>
                <a:chOff x="1257567" y="1997983"/>
                <a:chExt cx="1523368" cy="371752"/>
              </a:xfrm>
            </p:grpSpPr>
            <p:sp>
              <p:nvSpPr>
                <p:cNvPr id="186" name="ZoneTexte 185">
                  <a:extLst>
                    <a:ext uri="{FF2B5EF4-FFF2-40B4-BE49-F238E27FC236}">
                      <a16:creationId xmlns:a16="http://schemas.microsoft.com/office/drawing/2014/main" id="{0F0A26F3-300B-45C0-A1B0-7CE2648DABB3}"/>
                    </a:ext>
                  </a:extLst>
                </p:cNvPr>
                <p:cNvSpPr txBox="1"/>
                <p:nvPr/>
              </p:nvSpPr>
              <p:spPr>
                <a:xfrm>
                  <a:off x="1409399" y="1997983"/>
                  <a:ext cx="137153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000" dirty="0">
                      <a:latin typeface="Arial Narrow" panose="020B0606020202030204" pitchFamily="34" charset="0"/>
                    </a:rPr>
                    <a:t>Pentagone</a:t>
                  </a:r>
                  <a:endParaRPr lang="fr-FR" dirty="0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187" name="Connecteur droit 186">
                  <a:extLst>
                    <a:ext uri="{FF2B5EF4-FFF2-40B4-BE49-F238E27FC236}">
                      <a16:creationId xmlns:a16="http://schemas.microsoft.com/office/drawing/2014/main" id="{CFE6A413-D265-4965-A6C6-F8A03EF3AD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57567" y="2153735"/>
                  <a:ext cx="216000" cy="216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Connecteur droit 187">
                  <a:extLst>
                    <a:ext uri="{FF2B5EF4-FFF2-40B4-BE49-F238E27FC236}">
                      <a16:creationId xmlns:a16="http://schemas.microsoft.com/office/drawing/2014/main" id="{00D671D5-9ADE-446E-A85B-C90BA78F3D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473567" y="2035412"/>
                  <a:ext cx="0" cy="180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5" name="Pentagone 184">
                <a:extLst>
                  <a:ext uri="{FF2B5EF4-FFF2-40B4-BE49-F238E27FC236}">
                    <a16:creationId xmlns:a16="http://schemas.microsoft.com/office/drawing/2014/main" id="{B345FCC7-4833-408B-B70D-EC4DA5E14236}"/>
                  </a:ext>
                </a:extLst>
              </p:cNvPr>
              <p:cNvSpPr/>
              <p:nvPr/>
            </p:nvSpPr>
            <p:spPr>
              <a:xfrm>
                <a:off x="990888" y="3952499"/>
                <a:ext cx="173356" cy="173356"/>
              </a:xfrm>
              <a:prstGeom prst="pentagon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89" name="Groupe 188">
              <a:extLst>
                <a:ext uri="{FF2B5EF4-FFF2-40B4-BE49-F238E27FC236}">
                  <a16:creationId xmlns:a16="http://schemas.microsoft.com/office/drawing/2014/main" id="{8E0D3F61-D76C-4933-A434-AA82D1ACB99E}"/>
                </a:ext>
              </a:extLst>
            </p:cNvPr>
            <p:cNvGrpSpPr/>
            <p:nvPr/>
          </p:nvGrpSpPr>
          <p:grpSpPr>
            <a:xfrm>
              <a:off x="10065729" y="4443287"/>
              <a:ext cx="1626884" cy="471791"/>
              <a:chOff x="1247740" y="1997983"/>
              <a:chExt cx="1626884" cy="471791"/>
            </a:xfrm>
          </p:grpSpPr>
          <p:grpSp>
            <p:nvGrpSpPr>
              <p:cNvPr id="190" name="Groupe 189">
                <a:extLst>
                  <a:ext uri="{FF2B5EF4-FFF2-40B4-BE49-F238E27FC236}">
                    <a16:creationId xmlns:a16="http://schemas.microsoft.com/office/drawing/2014/main" id="{11E035D9-5422-493D-BDA7-9E7341196071}"/>
                  </a:ext>
                </a:extLst>
              </p:cNvPr>
              <p:cNvGrpSpPr/>
              <p:nvPr/>
            </p:nvGrpSpPr>
            <p:grpSpPr>
              <a:xfrm>
                <a:off x="1351256" y="1997983"/>
                <a:ext cx="1523368" cy="371752"/>
                <a:chOff x="1351256" y="1997983"/>
                <a:chExt cx="1523368" cy="371752"/>
              </a:xfrm>
            </p:grpSpPr>
            <p:sp>
              <p:nvSpPr>
                <p:cNvPr id="192" name="ZoneTexte 191">
                  <a:extLst>
                    <a:ext uri="{FF2B5EF4-FFF2-40B4-BE49-F238E27FC236}">
                      <a16:creationId xmlns:a16="http://schemas.microsoft.com/office/drawing/2014/main" id="{35FAA835-3C85-45A1-B09C-30A64FDCA09C}"/>
                    </a:ext>
                  </a:extLst>
                </p:cNvPr>
                <p:cNvSpPr txBox="1"/>
                <p:nvPr/>
              </p:nvSpPr>
              <p:spPr>
                <a:xfrm>
                  <a:off x="1503088" y="1997983"/>
                  <a:ext cx="137153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000" dirty="0">
                      <a:latin typeface="Arial Narrow" panose="020B0606020202030204" pitchFamily="34" charset="0"/>
                    </a:rPr>
                    <a:t>Carré</a:t>
                  </a:r>
                  <a:endParaRPr lang="fr-FR" dirty="0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193" name="Connecteur droit 192">
                  <a:extLst>
                    <a:ext uri="{FF2B5EF4-FFF2-40B4-BE49-F238E27FC236}">
                      <a16:creationId xmlns:a16="http://schemas.microsoft.com/office/drawing/2014/main" id="{FCB2764B-6A2E-4789-B212-16B946110C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51256" y="2153735"/>
                  <a:ext cx="216000" cy="216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necteur droit 193">
                  <a:extLst>
                    <a:ext uri="{FF2B5EF4-FFF2-40B4-BE49-F238E27FC236}">
                      <a16:creationId xmlns:a16="http://schemas.microsoft.com/office/drawing/2014/main" id="{57628082-9F2C-4CAC-B321-84F43C8D2E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67256" y="2035412"/>
                  <a:ext cx="0" cy="180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7EDE9A38-6E55-48C5-8764-F359D47E5533}"/>
                  </a:ext>
                </a:extLst>
              </p:cNvPr>
              <p:cNvSpPr/>
              <p:nvPr/>
            </p:nvSpPr>
            <p:spPr>
              <a:xfrm rot="2700000">
                <a:off x="1247740" y="2298488"/>
                <a:ext cx="171286" cy="17128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195" name="Groupe 194">
              <a:extLst>
                <a:ext uri="{FF2B5EF4-FFF2-40B4-BE49-F238E27FC236}">
                  <a16:creationId xmlns:a16="http://schemas.microsoft.com/office/drawing/2014/main" id="{E30B59BC-BCEC-4560-92A8-0EA28FC89F05}"/>
                </a:ext>
              </a:extLst>
            </p:cNvPr>
            <p:cNvGrpSpPr/>
            <p:nvPr/>
          </p:nvGrpSpPr>
          <p:grpSpPr>
            <a:xfrm>
              <a:off x="9336614" y="4420301"/>
              <a:ext cx="1620407" cy="455699"/>
              <a:chOff x="1092217" y="2770099"/>
              <a:chExt cx="1620407" cy="455699"/>
            </a:xfrm>
          </p:grpSpPr>
          <p:grpSp>
            <p:nvGrpSpPr>
              <p:cNvPr id="196" name="Groupe 195">
                <a:extLst>
                  <a:ext uri="{FF2B5EF4-FFF2-40B4-BE49-F238E27FC236}">
                    <a16:creationId xmlns:a16="http://schemas.microsoft.com/office/drawing/2014/main" id="{E533A4C5-84C9-4B4A-A56D-ACAF68384C43}"/>
                  </a:ext>
                </a:extLst>
              </p:cNvPr>
              <p:cNvGrpSpPr/>
              <p:nvPr/>
            </p:nvGrpSpPr>
            <p:grpSpPr>
              <a:xfrm>
                <a:off x="1189256" y="2770099"/>
                <a:ext cx="1523368" cy="371752"/>
                <a:chOff x="1351256" y="1997983"/>
                <a:chExt cx="1523368" cy="371752"/>
              </a:xfrm>
            </p:grpSpPr>
            <p:sp>
              <p:nvSpPr>
                <p:cNvPr id="198" name="ZoneTexte 197">
                  <a:extLst>
                    <a:ext uri="{FF2B5EF4-FFF2-40B4-BE49-F238E27FC236}">
                      <a16:creationId xmlns:a16="http://schemas.microsoft.com/office/drawing/2014/main" id="{CC02E4AF-ACA8-4B0F-8A26-78C56C64F825}"/>
                    </a:ext>
                  </a:extLst>
                </p:cNvPr>
                <p:cNvSpPr txBox="1"/>
                <p:nvPr/>
              </p:nvSpPr>
              <p:spPr>
                <a:xfrm>
                  <a:off x="1503088" y="1997983"/>
                  <a:ext cx="137153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000" dirty="0">
                      <a:latin typeface="Arial Narrow" panose="020B0606020202030204" pitchFamily="34" charset="0"/>
                    </a:rPr>
                    <a:t>Triangle</a:t>
                  </a:r>
                  <a:endParaRPr lang="fr-FR" dirty="0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199" name="Connecteur droit 198">
                  <a:extLst>
                    <a:ext uri="{FF2B5EF4-FFF2-40B4-BE49-F238E27FC236}">
                      <a16:creationId xmlns:a16="http://schemas.microsoft.com/office/drawing/2014/main" id="{6D53FF39-D592-4D8F-A105-778678C3A8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51256" y="2153735"/>
                  <a:ext cx="216000" cy="216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Connecteur droit 199">
                  <a:extLst>
                    <a:ext uri="{FF2B5EF4-FFF2-40B4-BE49-F238E27FC236}">
                      <a16:creationId xmlns:a16="http://schemas.microsoft.com/office/drawing/2014/main" id="{95A09522-CC0D-4AEF-BE77-4BF16A311A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67256" y="2035412"/>
                  <a:ext cx="0" cy="180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7" name="Triangle isocèle 196">
                <a:extLst>
                  <a:ext uri="{FF2B5EF4-FFF2-40B4-BE49-F238E27FC236}">
                    <a16:creationId xmlns:a16="http://schemas.microsoft.com/office/drawing/2014/main" id="{A58C04BB-EB73-4178-AF94-1DD5C38BD79B}"/>
                  </a:ext>
                </a:extLst>
              </p:cNvPr>
              <p:cNvSpPr/>
              <p:nvPr/>
            </p:nvSpPr>
            <p:spPr>
              <a:xfrm rot="2700000">
                <a:off x="1080087" y="3019592"/>
                <a:ext cx="218336" cy="194076"/>
              </a:xfrm>
              <a:prstGeom prst="triangl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201" name="Groupe 200">
            <a:extLst>
              <a:ext uri="{FF2B5EF4-FFF2-40B4-BE49-F238E27FC236}">
                <a16:creationId xmlns:a16="http://schemas.microsoft.com/office/drawing/2014/main" id="{E1F3E431-BF82-4CA3-B7B0-383D4A20DF12}"/>
              </a:ext>
            </a:extLst>
          </p:cNvPr>
          <p:cNvGrpSpPr/>
          <p:nvPr/>
        </p:nvGrpSpPr>
        <p:grpSpPr>
          <a:xfrm>
            <a:off x="6474601" y="4682879"/>
            <a:ext cx="1610047" cy="438717"/>
            <a:chOff x="1084577" y="3687138"/>
            <a:chExt cx="1610047" cy="438717"/>
          </a:xfrm>
        </p:grpSpPr>
        <p:grpSp>
          <p:nvGrpSpPr>
            <p:cNvPr id="202" name="Groupe 201">
              <a:extLst>
                <a:ext uri="{FF2B5EF4-FFF2-40B4-BE49-F238E27FC236}">
                  <a16:creationId xmlns:a16="http://schemas.microsoft.com/office/drawing/2014/main" id="{9CF509D0-CB97-4DAC-A010-07EAA7505191}"/>
                </a:ext>
              </a:extLst>
            </p:cNvPr>
            <p:cNvGrpSpPr/>
            <p:nvPr/>
          </p:nvGrpSpPr>
          <p:grpSpPr>
            <a:xfrm>
              <a:off x="1171256" y="3687138"/>
              <a:ext cx="1523368" cy="371752"/>
              <a:chOff x="1351256" y="1997983"/>
              <a:chExt cx="1523368" cy="371752"/>
            </a:xfrm>
          </p:grpSpPr>
          <p:sp>
            <p:nvSpPr>
              <p:cNvPr id="204" name="ZoneTexte 203">
                <a:extLst>
                  <a:ext uri="{FF2B5EF4-FFF2-40B4-BE49-F238E27FC236}">
                    <a16:creationId xmlns:a16="http://schemas.microsoft.com/office/drawing/2014/main" id="{CBC44BB9-EDEF-477F-A3FB-4126D71651A8}"/>
                  </a:ext>
                </a:extLst>
              </p:cNvPr>
              <p:cNvSpPr txBox="1"/>
              <p:nvPr/>
            </p:nvSpPr>
            <p:spPr>
              <a:xfrm>
                <a:off x="1503088" y="1997983"/>
                <a:ext cx="137153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latin typeface="Arial Narrow" panose="020B0606020202030204" pitchFamily="34" charset="0"/>
                  </a:rPr>
                  <a:t>Pentagone</a:t>
                </a:r>
                <a:endParaRPr lang="fr-FR" dirty="0"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205" name="Connecteur droit 204">
                <a:extLst>
                  <a:ext uri="{FF2B5EF4-FFF2-40B4-BE49-F238E27FC236}">
                    <a16:creationId xmlns:a16="http://schemas.microsoft.com/office/drawing/2014/main" id="{BD01EB6F-09E3-440F-ADA0-92BA4AE08B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51256" y="2153735"/>
                <a:ext cx="216000" cy="216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necteur droit 205">
                <a:extLst>
                  <a:ext uri="{FF2B5EF4-FFF2-40B4-BE49-F238E27FC236}">
                    <a16:creationId xmlns:a16="http://schemas.microsoft.com/office/drawing/2014/main" id="{1925374D-DA20-4834-B2D3-56BEEFE563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67256" y="2035412"/>
                <a:ext cx="0" cy="18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Pentagone 202">
              <a:extLst>
                <a:ext uri="{FF2B5EF4-FFF2-40B4-BE49-F238E27FC236}">
                  <a16:creationId xmlns:a16="http://schemas.microsoft.com/office/drawing/2014/main" id="{80B02F86-67DE-4E56-94F2-7CAD85E92B1C}"/>
                </a:ext>
              </a:extLst>
            </p:cNvPr>
            <p:cNvSpPr/>
            <p:nvPr/>
          </p:nvSpPr>
          <p:spPr>
            <a:xfrm rot="19800000">
              <a:off x="1084577" y="3952499"/>
              <a:ext cx="173356" cy="173356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10" name="Flèche : droite 209">
            <a:extLst>
              <a:ext uri="{FF2B5EF4-FFF2-40B4-BE49-F238E27FC236}">
                <a16:creationId xmlns:a16="http://schemas.microsoft.com/office/drawing/2014/main" id="{D1369C7B-992E-4678-B5C5-CA6BE01EB6CF}"/>
              </a:ext>
            </a:extLst>
          </p:cNvPr>
          <p:cNvSpPr/>
          <p:nvPr/>
        </p:nvSpPr>
        <p:spPr>
          <a:xfrm>
            <a:off x="3632691" y="3262320"/>
            <a:ext cx="580956" cy="35118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200" dirty="0">
              <a:solidFill>
                <a:sysClr val="windowText" lastClr="000000"/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6DBFF954-1D44-40C9-8363-9030BFA80064}"/>
              </a:ext>
            </a:extLst>
          </p:cNvPr>
          <p:cNvSpPr/>
          <p:nvPr/>
        </p:nvSpPr>
        <p:spPr>
          <a:xfrm>
            <a:off x="321444" y="4660830"/>
            <a:ext cx="2905126" cy="17953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Données non étiquetées </a:t>
            </a:r>
          </a:p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(pour la prédiction ou inférence)</a:t>
            </a:r>
          </a:p>
        </p:txBody>
      </p:sp>
      <p:grpSp>
        <p:nvGrpSpPr>
          <p:cNvPr id="268" name="Groupe 267">
            <a:extLst>
              <a:ext uri="{FF2B5EF4-FFF2-40B4-BE49-F238E27FC236}">
                <a16:creationId xmlns:a16="http://schemas.microsoft.com/office/drawing/2014/main" id="{EFB83F98-C30E-4F1C-B6DA-F0D5C28A4E60}"/>
              </a:ext>
            </a:extLst>
          </p:cNvPr>
          <p:cNvGrpSpPr/>
          <p:nvPr/>
        </p:nvGrpSpPr>
        <p:grpSpPr>
          <a:xfrm>
            <a:off x="908930" y="5242184"/>
            <a:ext cx="1535242" cy="1122242"/>
            <a:chOff x="908930" y="5242184"/>
            <a:chExt cx="1535242" cy="1122242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9D3135E8-8CC8-47BB-BB88-FEFBC2CC52C8}"/>
                </a:ext>
              </a:extLst>
            </p:cNvPr>
            <p:cNvSpPr/>
            <p:nvPr/>
          </p:nvSpPr>
          <p:spPr>
            <a:xfrm>
              <a:off x="1329319" y="5767652"/>
              <a:ext cx="288000" cy="288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8" name="Triangle isocèle 257">
              <a:extLst>
                <a:ext uri="{FF2B5EF4-FFF2-40B4-BE49-F238E27FC236}">
                  <a16:creationId xmlns:a16="http://schemas.microsoft.com/office/drawing/2014/main" id="{35CC6B6A-CCB0-473F-8D8F-1C5ECA94398F}"/>
                </a:ext>
              </a:extLst>
            </p:cNvPr>
            <p:cNvSpPr/>
            <p:nvPr/>
          </p:nvSpPr>
          <p:spPr>
            <a:xfrm>
              <a:off x="1424677" y="5242184"/>
              <a:ext cx="324000" cy="288000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3" name="Pentagone 252">
              <a:extLst>
                <a:ext uri="{FF2B5EF4-FFF2-40B4-BE49-F238E27FC236}">
                  <a16:creationId xmlns:a16="http://schemas.microsoft.com/office/drawing/2014/main" id="{8B7744D4-E5AE-4900-9DC5-DFE4D7C16048}"/>
                </a:ext>
              </a:extLst>
            </p:cNvPr>
            <p:cNvSpPr/>
            <p:nvPr/>
          </p:nvSpPr>
          <p:spPr>
            <a:xfrm>
              <a:off x="1919934" y="5485076"/>
              <a:ext cx="288000" cy="288000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3C3C016C-1FA6-44C6-B80E-82066249B3E5}"/>
                </a:ext>
              </a:extLst>
            </p:cNvPr>
            <p:cNvSpPr/>
            <p:nvPr/>
          </p:nvSpPr>
          <p:spPr>
            <a:xfrm>
              <a:off x="908930" y="5358898"/>
              <a:ext cx="171286" cy="1712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4" name="Triangle isocèle 243">
              <a:extLst>
                <a:ext uri="{FF2B5EF4-FFF2-40B4-BE49-F238E27FC236}">
                  <a16:creationId xmlns:a16="http://schemas.microsoft.com/office/drawing/2014/main" id="{BC58E7BC-1379-4258-8201-64C7E1158751}"/>
                </a:ext>
              </a:extLst>
            </p:cNvPr>
            <p:cNvSpPr/>
            <p:nvPr/>
          </p:nvSpPr>
          <p:spPr>
            <a:xfrm>
              <a:off x="2186931" y="5999275"/>
              <a:ext cx="218336" cy="194076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9" name="Pentagone 238">
              <a:extLst>
                <a:ext uri="{FF2B5EF4-FFF2-40B4-BE49-F238E27FC236}">
                  <a16:creationId xmlns:a16="http://schemas.microsoft.com/office/drawing/2014/main" id="{07879556-E0A9-4E61-A78B-27BC817F5B57}"/>
                </a:ext>
              </a:extLst>
            </p:cNvPr>
            <p:cNvSpPr/>
            <p:nvPr/>
          </p:nvSpPr>
          <p:spPr>
            <a:xfrm>
              <a:off x="983444" y="5758086"/>
              <a:ext cx="173356" cy="173356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7C7C1615-E1E4-4A57-A768-63E1A287952C}"/>
                </a:ext>
              </a:extLst>
            </p:cNvPr>
            <p:cNvSpPr/>
            <p:nvPr/>
          </p:nvSpPr>
          <p:spPr>
            <a:xfrm rot="2700000">
              <a:off x="2272886" y="5402496"/>
              <a:ext cx="171286" cy="1712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9" name="Triangle isocèle 228">
              <a:extLst>
                <a:ext uri="{FF2B5EF4-FFF2-40B4-BE49-F238E27FC236}">
                  <a16:creationId xmlns:a16="http://schemas.microsoft.com/office/drawing/2014/main" id="{2B6DCB72-32BE-42A7-BE0D-4B0160B5BC36}"/>
                </a:ext>
              </a:extLst>
            </p:cNvPr>
            <p:cNvSpPr/>
            <p:nvPr/>
          </p:nvSpPr>
          <p:spPr>
            <a:xfrm rot="2700000">
              <a:off x="1757042" y="5893401"/>
              <a:ext cx="218336" cy="194076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4" name="Pentagone 223">
              <a:extLst>
                <a:ext uri="{FF2B5EF4-FFF2-40B4-BE49-F238E27FC236}">
                  <a16:creationId xmlns:a16="http://schemas.microsoft.com/office/drawing/2014/main" id="{E7611948-0921-493D-957F-9C6061D08766}"/>
                </a:ext>
              </a:extLst>
            </p:cNvPr>
            <p:cNvSpPr/>
            <p:nvPr/>
          </p:nvSpPr>
          <p:spPr>
            <a:xfrm rot="19800000">
              <a:off x="1090297" y="6191070"/>
              <a:ext cx="173356" cy="173356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69" name="Flèche : droite 268">
            <a:extLst>
              <a:ext uri="{FF2B5EF4-FFF2-40B4-BE49-F238E27FC236}">
                <a16:creationId xmlns:a16="http://schemas.microsoft.com/office/drawing/2014/main" id="{1D436CBE-3760-497E-B2B8-F1C286F3CE10}"/>
              </a:ext>
            </a:extLst>
          </p:cNvPr>
          <p:cNvSpPr/>
          <p:nvPr/>
        </p:nvSpPr>
        <p:spPr>
          <a:xfrm>
            <a:off x="8067573" y="2703348"/>
            <a:ext cx="580956" cy="351189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200">
              <a:solidFill>
                <a:sysClr val="windowText" lastClr="000000"/>
              </a:solidFill>
            </a:endParaRPr>
          </a:p>
        </p:txBody>
      </p:sp>
      <p:sp>
        <p:nvSpPr>
          <p:cNvPr id="270" name="Flèche : droite 269">
            <a:extLst>
              <a:ext uri="{FF2B5EF4-FFF2-40B4-BE49-F238E27FC236}">
                <a16:creationId xmlns:a16="http://schemas.microsoft.com/office/drawing/2014/main" id="{08BDE04A-4994-4C1A-91C2-F7DD3CADC4C3}"/>
              </a:ext>
            </a:extLst>
          </p:cNvPr>
          <p:cNvSpPr/>
          <p:nvPr/>
        </p:nvSpPr>
        <p:spPr>
          <a:xfrm>
            <a:off x="8037645" y="4269400"/>
            <a:ext cx="580956" cy="351189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200">
              <a:solidFill>
                <a:sysClr val="windowText" lastClr="000000"/>
              </a:solidFill>
            </a:endParaRPr>
          </a:p>
        </p:txBody>
      </p:sp>
      <p:sp>
        <p:nvSpPr>
          <p:cNvPr id="271" name="Titre 1">
            <a:extLst>
              <a:ext uri="{FF2B5EF4-FFF2-40B4-BE49-F238E27FC236}">
                <a16:creationId xmlns:a16="http://schemas.microsoft.com/office/drawing/2014/main" id="{7BD5591B-5017-470A-B1EA-494B0826962F}"/>
              </a:ext>
            </a:extLst>
          </p:cNvPr>
          <p:cNvSpPr txBox="1">
            <a:spLocks/>
          </p:cNvSpPr>
          <p:nvPr/>
        </p:nvSpPr>
        <p:spPr>
          <a:xfrm>
            <a:off x="8981930" y="2879049"/>
            <a:ext cx="30899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/>
              <a:t>Matrices de confusion</a:t>
            </a:r>
          </a:p>
        </p:txBody>
      </p:sp>
    </p:spTree>
    <p:extLst>
      <p:ext uri="{BB962C8B-B14F-4D97-AF65-F5344CB8AC3E}">
        <p14:creationId xmlns:p14="http://schemas.microsoft.com/office/powerpoint/2010/main" val="24663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onnecteur droit avec flèche 18"/>
          <p:cNvCxnSpPr>
            <a:endCxn id="5" idx="3"/>
          </p:cNvCxnSpPr>
          <p:nvPr/>
        </p:nvCxnSpPr>
        <p:spPr>
          <a:xfrm flipV="1">
            <a:off x="3374760" y="2650381"/>
            <a:ext cx="458302" cy="400207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38" idx="3"/>
            <a:endCxn id="5" idx="2"/>
          </p:cNvCxnSpPr>
          <p:nvPr/>
        </p:nvCxnSpPr>
        <p:spPr>
          <a:xfrm flipV="1">
            <a:off x="3400980" y="2532822"/>
            <a:ext cx="383387" cy="216394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37" idx="3"/>
            <a:endCxn id="6" idx="1"/>
          </p:cNvCxnSpPr>
          <p:nvPr/>
        </p:nvCxnSpPr>
        <p:spPr>
          <a:xfrm>
            <a:off x="3400980" y="2330042"/>
            <a:ext cx="383387" cy="202779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endCxn id="5" idx="1"/>
          </p:cNvCxnSpPr>
          <p:nvPr/>
        </p:nvCxnSpPr>
        <p:spPr>
          <a:xfrm>
            <a:off x="3374760" y="2040358"/>
            <a:ext cx="458302" cy="374904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3460262" y="1988892"/>
                <a:ext cx="22418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9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262" y="1988892"/>
                <a:ext cx="224189" cy="2308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3460262" y="2209005"/>
                <a:ext cx="22418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262" y="2209005"/>
                <a:ext cx="224189" cy="230832"/>
              </a:xfrm>
              <a:prstGeom prst="rect">
                <a:avLst/>
              </a:prstGeom>
              <a:blipFill>
                <a:blip r:embed="rId3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3460262" y="2446439"/>
                <a:ext cx="22418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262" y="2446439"/>
                <a:ext cx="224189" cy="230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3460262" y="2652476"/>
                <a:ext cx="22418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262" y="2652476"/>
                <a:ext cx="224189" cy="230832"/>
              </a:xfrm>
              <a:prstGeom prst="rect">
                <a:avLst/>
              </a:prstGeom>
              <a:blipFill>
                <a:blip r:embed="rId5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à coins arrondis 2"/>
          <p:cNvSpPr/>
          <p:nvPr/>
        </p:nvSpPr>
        <p:spPr>
          <a:xfrm>
            <a:off x="3112980" y="1765553"/>
            <a:ext cx="288000" cy="288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tx1"/>
              </a:solidFill>
            </a:endParaRPr>
          </a:p>
        </p:txBody>
      </p:sp>
      <p:sp>
        <p:nvSpPr>
          <p:cNvPr id="37" name="Rectangle à coins arrondis 36"/>
          <p:cNvSpPr/>
          <p:nvPr/>
        </p:nvSpPr>
        <p:spPr>
          <a:xfrm>
            <a:off x="3112980" y="2186042"/>
            <a:ext cx="288000" cy="288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tx1"/>
              </a:solidFill>
            </a:endParaRPr>
          </a:p>
        </p:txBody>
      </p:sp>
      <p:sp>
        <p:nvSpPr>
          <p:cNvPr id="38" name="Rectangle à coins arrondis 37"/>
          <p:cNvSpPr/>
          <p:nvPr/>
        </p:nvSpPr>
        <p:spPr>
          <a:xfrm>
            <a:off x="3112980" y="2605216"/>
            <a:ext cx="288000" cy="288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tx1"/>
              </a:solidFill>
            </a:endParaRPr>
          </a:p>
        </p:txBody>
      </p:sp>
      <p:sp>
        <p:nvSpPr>
          <p:cNvPr id="39" name="Rectangle à coins arrondis 38"/>
          <p:cNvSpPr/>
          <p:nvPr/>
        </p:nvSpPr>
        <p:spPr>
          <a:xfrm>
            <a:off x="3112980" y="3024270"/>
            <a:ext cx="288000" cy="288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tx1"/>
              </a:solidFill>
            </a:endParaRPr>
          </a:p>
        </p:txBody>
      </p:sp>
      <p:grpSp>
        <p:nvGrpSpPr>
          <p:cNvPr id="4" name="Groupe 3"/>
          <p:cNvGrpSpPr/>
          <p:nvPr/>
        </p:nvGrpSpPr>
        <p:grpSpPr>
          <a:xfrm>
            <a:off x="3784367" y="2348155"/>
            <a:ext cx="370614" cy="369332"/>
            <a:chOff x="3532907" y="2350715"/>
            <a:chExt cx="370614" cy="369332"/>
          </a:xfrm>
        </p:grpSpPr>
        <p:sp>
          <p:nvSpPr>
            <p:cNvPr id="5" name="Ellipse 4"/>
            <p:cNvSpPr/>
            <p:nvPr/>
          </p:nvSpPr>
          <p:spPr>
            <a:xfrm>
              <a:off x="3532907" y="2369127"/>
              <a:ext cx="332509" cy="33250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3532907" y="2350715"/>
                  <a:ext cx="3706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1">
                            <a:latin typeface="Cambria Math" panose="02040503050406030204" pitchFamily="18" charset="0"/>
                          </a:rPr>
                          <m:t>𝚺</m:t>
                        </m:r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2907" y="2350715"/>
                  <a:ext cx="37061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098345" y="2182440"/>
                <a:ext cx="317270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FR" sz="11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sz="1100" b="1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345" y="2182440"/>
                <a:ext cx="317270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098345" y="2601372"/>
                <a:ext cx="317270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FR" sz="11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fr-FR" sz="1100" b="1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345" y="2601372"/>
                <a:ext cx="317270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098345" y="3020304"/>
                <a:ext cx="317270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FR" sz="11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fr-FR" sz="1100" b="1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345" y="3020304"/>
                <a:ext cx="317270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098345" y="1778748"/>
                <a:ext cx="317270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1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FR" sz="1100" b="1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345" y="1778748"/>
                <a:ext cx="317270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avec flèche 22"/>
          <p:cNvCxnSpPr>
            <a:stCxn id="5" idx="6"/>
          </p:cNvCxnSpPr>
          <p:nvPr/>
        </p:nvCxnSpPr>
        <p:spPr>
          <a:xfrm flipV="1">
            <a:off x="4116876" y="2532821"/>
            <a:ext cx="279864" cy="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e 23"/>
          <p:cNvGrpSpPr/>
          <p:nvPr/>
        </p:nvGrpSpPr>
        <p:grpSpPr>
          <a:xfrm>
            <a:off x="4391196" y="2355775"/>
            <a:ext cx="355791" cy="343301"/>
            <a:chOff x="3532907" y="2358335"/>
            <a:chExt cx="355791" cy="343301"/>
          </a:xfrm>
        </p:grpSpPr>
        <p:sp>
          <p:nvSpPr>
            <p:cNvPr id="25" name="Ellipse 24"/>
            <p:cNvSpPr/>
            <p:nvPr/>
          </p:nvSpPr>
          <p:spPr>
            <a:xfrm>
              <a:off x="3532907" y="2369127"/>
              <a:ext cx="332509" cy="332509"/>
            </a:xfrm>
            <a:prstGeom prst="ellipse">
              <a:avLst/>
            </a:prstGeom>
            <a:solidFill>
              <a:srgbClr val="FFD1D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3562968" y="2358335"/>
                  <a:ext cx="325730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oMath>
                    </m:oMathPara>
                  </a14:m>
                  <a:endParaRPr lang="fr-FR" sz="1400" b="1" i="1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2968" y="2358335"/>
                  <a:ext cx="325730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Connecteur droit avec flèche 26"/>
          <p:cNvCxnSpPr/>
          <p:nvPr/>
        </p:nvCxnSpPr>
        <p:spPr>
          <a:xfrm flipV="1">
            <a:off x="4723705" y="2532820"/>
            <a:ext cx="279864" cy="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4137647" y="2265706"/>
                <a:ext cx="22418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647" y="2265706"/>
                <a:ext cx="224189" cy="2308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e 46"/>
          <p:cNvGrpSpPr/>
          <p:nvPr/>
        </p:nvGrpSpPr>
        <p:grpSpPr>
          <a:xfrm>
            <a:off x="5004290" y="2366565"/>
            <a:ext cx="385445" cy="332509"/>
            <a:chOff x="3532907" y="2369127"/>
            <a:chExt cx="385445" cy="332509"/>
          </a:xfrm>
        </p:grpSpPr>
        <p:sp>
          <p:nvSpPr>
            <p:cNvPr id="48" name="Ellipse 47"/>
            <p:cNvSpPr/>
            <p:nvPr/>
          </p:nvSpPr>
          <p:spPr>
            <a:xfrm>
              <a:off x="3532907" y="2369127"/>
              <a:ext cx="332509" cy="33250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3533311" y="2381195"/>
                  <a:ext cx="38504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fr-FR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fr-FR" sz="1200" b="1" i="1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3311" y="2381195"/>
                  <a:ext cx="385041" cy="27699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75331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D64E36-973C-4C9A-8FEE-3A061FE98346}"/>
              </a:ext>
            </a:extLst>
          </p:cNvPr>
          <p:cNvSpPr/>
          <p:nvPr/>
        </p:nvSpPr>
        <p:spPr>
          <a:xfrm>
            <a:off x="1782813" y="1539433"/>
            <a:ext cx="8634402" cy="32313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b="1" dirty="0">
                <a:solidFill>
                  <a:sysClr val="windowText" lastClr="000000"/>
                </a:solidFill>
              </a:rPr>
              <a:t>Intelligence Artificielle (Première vision d’ensemble)</a:t>
            </a:r>
          </a:p>
        </p:txBody>
      </p:sp>
      <p:sp>
        <p:nvSpPr>
          <p:cNvPr id="6" name="Rectangle : coins arrondis 11">
            <a:extLst>
              <a:ext uri="{FF2B5EF4-FFF2-40B4-BE49-F238E27FC236}">
                <a16:creationId xmlns:a16="http://schemas.microsoft.com/office/drawing/2014/main" id="{0B2429E5-D405-40C4-A911-EBF449894B7B}"/>
              </a:ext>
            </a:extLst>
          </p:cNvPr>
          <p:cNvSpPr/>
          <p:nvPr/>
        </p:nvSpPr>
        <p:spPr>
          <a:xfrm>
            <a:off x="1941443" y="2166730"/>
            <a:ext cx="8309113" cy="2435087"/>
          </a:xfrm>
          <a:prstGeom prst="roundRect">
            <a:avLst>
              <a:gd name="adj" fmla="val 5129"/>
            </a:avLst>
          </a:prstGeom>
          <a:solidFill>
            <a:srgbClr val="FDF3ED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Apprentissage – Machine Learning</a:t>
            </a:r>
            <a:endParaRPr lang="fr-FR" sz="1200" i="1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52B40316-C83D-4649-A5DC-D14327066657}"/>
              </a:ext>
            </a:extLst>
          </p:cNvPr>
          <p:cNvSpPr/>
          <p:nvPr/>
        </p:nvSpPr>
        <p:spPr>
          <a:xfrm>
            <a:off x="7902498" y="2762575"/>
            <a:ext cx="2157984" cy="1664207"/>
          </a:xfrm>
          <a:prstGeom prst="roundRect">
            <a:avLst>
              <a:gd name="adj" fmla="val 5129"/>
            </a:avLst>
          </a:prstGeom>
          <a:solidFill>
            <a:srgbClr val="FDF3ED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Apprentissage par renforcement</a:t>
            </a:r>
          </a:p>
          <a:p>
            <a:pPr algn="ctr"/>
            <a:endParaRPr lang="fr-FR" sz="120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L’humain connait le lien entre les données. L’algorithme va tenter d’apprendre ce lien et sera récompensé quand il progressera</a:t>
            </a:r>
            <a:r>
              <a:rPr lang="fr-FR" sz="1200" b="1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D090B649-945B-45FD-989E-1D4CDBC6B3DA}"/>
              </a:ext>
            </a:extLst>
          </p:cNvPr>
          <p:cNvSpPr/>
          <p:nvPr/>
        </p:nvSpPr>
        <p:spPr>
          <a:xfrm>
            <a:off x="5017008" y="2762575"/>
            <a:ext cx="2157984" cy="1664208"/>
          </a:xfrm>
          <a:prstGeom prst="roundRect">
            <a:avLst>
              <a:gd name="adj" fmla="val 5129"/>
            </a:avLst>
          </a:prstGeom>
          <a:solidFill>
            <a:srgbClr val="FDF3ED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20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Apprentissage non supervisé</a:t>
            </a:r>
          </a:p>
          <a:p>
            <a:pPr algn="ctr"/>
            <a:endParaRPr lang="fr-FR" sz="1200" b="1" dirty="0">
              <a:solidFill>
                <a:sysClr val="windowText" lastClr="000000"/>
              </a:solidFill>
            </a:endParaRPr>
          </a:p>
          <a:p>
            <a:pPr algn="ctr"/>
            <a:endParaRPr lang="fr-FR" sz="120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L’humain ne connait pas le lien entre les données. L’algorithme va tenter d’en trouver un.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0B2429E5-D405-40C4-A911-EBF449894B7B}"/>
              </a:ext>
            </a:extLst>
          </p:cNvPr>
          <p:cNvSpPr/>
          <p:nvPr/>
        </p:nvSpPr>
        <p:spPr>
          <a:xfrm>
            <a:off x="2131518" y="2762575"/>
            <a:ext cx="2157984" cy="1664208"/>
          </a:xfrm>
          <a:prstGeom prst="roundRect">
            <a:avLst>
              <a:gd name="adj" fmla="val 5129"/>
            </a:avLst>
          </a:prstGeom>
          <a:solidFill>
            <a:srgbClr val="FDF3ED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20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Apprentissage supervisé</a:t>
            </a:r>
          </a:p>
          <a:p>
            <a:pPr algn="ctr"/>
            <a:endParaRPr lang="fr-FR" sz="1200" dirty="0">
              <a:solidFill>
                <a:sysClr val="windowText" lastClr="000000"/>
              </a:solidFill>
            </a:endParaRPr>
          </a:p>
          <a:p>
            <a:pPr algn="ctr"/>
            <a:endParaRPr lang="fr-FR" sz="1200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L’humain connait le lien entre les données. L’algorithme va tenter d’apprendre ce lien.</a:t>
            </a:r>
          </a:p>
        </p:txBody>
      </p:sp>
    </p:spTree>
    <p:extLst>
      <p:ext uri="{BB962C8B-B14F-4D97-AF65-F5344CB8AC3E}">
        <p14:creationId xmlns:p14="http://schemas.microsoft.com/office/powerpoint/2010/main" val="737262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422ED535-9C53-4A6F-8B24-3FFAC4B3DAD8}"/>
              </a:ext>
            </a:extLst>
          </p:cNvPr>
          <p:cNvSpPr/>
          <p:nvPr/>
        </p:nvSpPr>
        <p:spPr>
          <a:xfrm>
            <a:off x="1782500" y="1284791"/>
            <a:ext cx="2288567" cy="2378764"/>
          </a:xfrm>
          <a:prstGeom prst="roundRect">
            <a:avLst>
              <a:gd name="adj" fmla="val 5129"/>
            </a:avLst>
          </a:prstGeom>
          <a:solidFill>
            <a:srgbClr val="FDF3ED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b="1" i="1" dirty="0">
                <a:solidFill>
                  <a:sysClr val="windowText" lastClr="000000"/>
                </a:solidFill>
              </a:rPr>
              <a:t>X[0][0], X[0][1], X[0][2], X[0][3]</a:t>
            </a:r>
          </a:p>
          <a:p>
            <a:pPr algn="ctr"/>
            <a:r>
              <a:rPr lang="fr-FR" sz="1200" b="1" i="1" dirty="0">
                <a:solidFill>
                  <a:sysClr val="windowText" lastClr="000000"/>
                </a:solidFill>
              </a:rPr>
              <a:t>X[1][0], X[1][1], X[1][2], X[1][3]</a:t>
            </a:r>
          </a:p>
          <a:p>
            <a:pPr algn="ctr"/>
            <a:r>
              <a:rPr lang="fr-FR" sz="1200" b="1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b="1" i="1" dirty="0">
                <a:solidFill>
                  <a:sysClr val="windowText" lastClr="000000"/>
                </a:solidFill>
              </a:rPr>
              <a:t>X[n][0], X[n][1], X[n][2], X[n][3]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14FE8D2-7005-41CC-8CAF-55E39E196F11}"/>
              </a:ext>
            </a:extLst>
          </p:cNvPr>
          <p:cNvSpPr/>
          <p:nvPr/>
        </p:nvSpPr>
        <p:spPr>
          <a:xfrm>
            <a:off x="5384156" y="1284790"/>
            <a:ext cx="1444907" cy="2378764"/>
          </a:xfrm>
          <a:prstGeom prst="roundRect">
            <a:avLst>
              <a:gd name="adj" fmla="val 5129"/>
            </a:avLst>
          </a:prstGeom>
          <a:solidFill>
            <a:srgbClr val="FDF3ED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b="1" i="1" dirty="0">
                <a:solidFill>
                  <a:sysClr val="windowText" lastClr="000000"/>
                </a:solidFill>
              </a:rPr>
              <a:t>Résultat 0 : Y[0] </a:t>
            </a:r>
          </a:p>
          <a:p>
            <a:pPr algn="ctr"/>
            <a:r>
              <a:rPr lang="fr-FR" sz="1200" b="1" i="1" dirty="0">
                <a:solidFill>
                  <a:sysClr val="windowText" lastClr="000000"/>
                </a:solidFill>
              </a:rPr>
              <a:t>Résultat 1 : Y[1] 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b="1" i="1">
                <a:solidFill>
                  <a:sysClr val="windowText" lastClr="000000"/>
                </a:solidFill>
              </a:rPr>
              <a:t>Résultat n : Y[n] </a:t>
            </a:r>
            <a:endParaRPr lang="fr-FR" sz="1200" i="1" dirty="0">
              <a:solidFill>
                <a:sysClr val="windowText" lastClr="000000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0405E91-3053-412D-B931-35E7A7CFA55C}"/>
              </a:ext>
            </a:extLst>
          </p:cNvPr>
          <p:cNvSpPr txBox="1"/>
          <p:nvPr/>
        </p:nvSpPr>
        <p:spPr>
          <a:xfrm>
            <a:off x="1782501" y="915457"/>
            <a:ext cx="2152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Données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B9281D2-9EEF-4DBA-923B-BD8475FA658A}"/>
              </a:ext>
            </a:extLst>
          </p:cNvPr>
          <p:cNvSpPr txBox="1"/>
          <p:nvPr/>
        </p:nvSpPr>
        <p:spPr>
          <a:xfrm>
            <a:off x="5384156" y="946235"/>
            <a:ext cx="14449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Cibles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D5435626-6E17-4F50-881F-C004C3187E5C}"/>
              </a:ext>
            </a:extLst>
          </p:cNvPr>
          <p:cNvCxnSpPr>
            <a:cxnSpLocks/>
          </p:cNvCxnSpPr>
          <p:nvPr/>
        </p:nvCxnSpPr>
        <p:spPr>
          <a:xfrm>
            <a:off x="3935391" y="1470265"/>
            <a:ext cx="1638473" cy="0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73CDD2F6-5C2E-4DD1-ACFE-36E974C44D5A}"/>
              </a:ext>
            </a:extLst>
          </p:cNvPr>
          <p:cNvCxnSpPr>
            <a:cxnSpLocks/>
          </p:cNvCxnSpPr>
          <p:nvPr/>
        </p:nvCxnSpPr>
        <p:spPr>
          <a:xfrm>
            <a:off x="3935391" y="1646519"/>
            <a:ext cx="1638473" cy="0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02C431A5-95D1-4128-B6EC-439869327425}"/>
              </a:ext>
            </a:extLst>
          </p:cNvPr>
          <p:cNvCxnSpPr>
            <a:cxnSpLocks/>
          </p:cNvCxnSpPr>
          <p:nvPr/>
        </p:nvCxnSpPr>
        <p:spPr>
          <a:xfrm>
            <a:off x="3935391" y="3492546"/>
            <a:ext cx="1638473" cy="0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331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cteur droit avec flèche 19"/>
          <p:cNvCxnSpPr>
            <a:stCxn id="38" idx="3"/>
            <a:endCxn id="5" idx="3"/>
          </p:cNvCxnSpPr>
          <p:nvPr/>
        </p:nvCxnSpPr>
        <p:spPr>
          <a:xfrm flipV="1">
            <a:off x="3378877" y="2650381"/>
            <a:ext cx="454185" cy="307212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3" idx="3"/>
            <a:endCxn id="5" idx="1"/>
          </p:cNvCxnSpPr>
          <p:nvPr/>
        </p:nvCxnSpPr>
        <p:spPr>
          <a:xfrm>
            <a:off x="3371560" y="2144754"/>
            <a:ext cx="461502" cy="27050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3464866" y="2064313"/>
                <a:ext cx="22418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9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866" y="2064313"/>
                <a:ext cx="224189" cy="2308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3464866" y="2327954"/>
                <a:ext cx="22418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866" y="2327954"/>
                <a:ext cx="224189" cy="2308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3464866" y="2587676"/>
                <a:ext cx="22418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866" y="2587676"/>
                <a:ext cx="224189" cy="230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e 3"/>
          <p:cNvGrpSpPr/>
          <p:nvPr/>
        </p:nvGrpSpPr>
        <p:grpSpPr>
          <a:xfrm>
            <a:off x="3784367" y="2348155"/>
            <a:ext cx="370614" cy="369332"/>
            <a:chOff x="3532907" y="2350715"/>
            <a:chExt cx="370614" cy="369332"/>
          </a:xfrm>
        </p:grpSpPr>
        <p:sp>
          <p:nvSpPr>
            <p:cNvPr id="5" name="Ellipse 4"/>
            <p:cNvSpPr/>
            <p:nvPr/>
          </p:nvSpPr>
          <p:spPr>
            <a:xfrm>
              <a:off x="3532907" y="2369127"/>
              <a:ext cx="332509" cy="33250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3532907" y="2350715"/>
                  <a:ext cx="3706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1">
                            <a:latin typeface="Cambria Math" panose="02040503050406030204" pitchFamily="18" charset="0"/>
                          </a:rPr>
                          <m:t>𝚺</m:t>
                        </m:r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2907" y="2350715"/>
                  <a:ext cx="37061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e 6"/>
          <p:cNvGrpSpPr/>
          <p:nvPr/>
        </p:nvGrpSpPr>
        <p:grpSpPr>
          <a:xfrm>
            <a:off x="3076242" y="2403450"/>
            <a:ext cx="317270" cy="291602"/>
            <a:chOff x="3098345" y="2182440"/>
            <a:chExt cx="317270" cy="291602"/>
          </a:xfrm>
        </p:grpSpPr>
        <p:sp>
          <p:nvSpPr>
            <p:cNvPr id="37" name="Rectangle à coins arrondis 36"/>
            <p:cNvSpPr/>
            <p:nvPr/>
          </p:nvSpPr>
          <p:spPr>
            <a:xfrm>
              <a:off x="3112980" y="2186042"/>
              <a:ext cx="288000" cy="288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3098345" y="2182440"/>
                  <a:ext cx="317270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8345" y="2182440"/>
                  <a:ext cx="317270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e 1"/>
          <p:cNvGrpSpPr/>
          <p:nvPr/>
        </p:nvGrpSpPr>
        <p:grpSpPr>
          <a:xfrm>
            <a:off x="3076242" y="2809749"/>
            <a:ext cx="317270" cy="291844"/>
            <a:chOff x="3098345" y="2601372"/>
            <a:chExt cx="317270" cy="291844"/>
          </a:xfrm>
        </p:grpSpPr>
        <p:sp>
          <p:nvSpPr>
            <p:cNvPr id="38" name="Rectangle à coins arrondis 37"/>
            <p:cNvSpPr/>
            <p:nvPr/>
          </p:nvSpPr>
          <p:spPr>
            <a:xfrm>
              <a:off x="3112980" y="2605216"/>
              <a:ext cx="288000" cy="288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3098345" y="2601372"/>
                  <a:ext cx="317270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8345" y="2601372"/>
                  <a:ext cx="317270" cy="2616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e 7"/>
          <p:cNvGrpSpPr/>
          <p:nvPr/>
        </p:nvGrpSpPr>
        <p:grpSpPr>
          <a:xfrm>
            <a:off x="3083560" y="2000754"/>
            <a:ext cx="302635" cy="288000"/>
            <a:chOff x="3112980" y="1765553"/>
            <a:chExt cx="302635" cy="288000"/>
          </a:xfrm>
        </p:grpSpPr>
        <p:sp>
          <p:nvSpPr>
            <p:cNvPr id="3" name="Rectangle à coins arrondis 2"/>
            <p:cNvSpPr/>
            <p:nvPr/>
          </p:nvSpPr>
          <p:spPr>
            <a:xfrm>
              <a:off x="3112980" y="1765553"/>
              <a:ext cx="288000" cy="288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3155677" y="1778748"/>
                  <a:ext cx="259938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FR" sz="11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5677" y="1778748"/>
                  <a:ext cx="259938" cy="2616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3" name="Connecteur droit avec flèche 22"/>
          <p:cNvCxnSpPr>
            <a:stCxn id="5" idx="6"/>
          </p:cNvCxnSpPr>
          <p:nvPr/>
        </p:nvCxnSpPr>
        <p:spPr>
          <a:xfrm flipV="1">
            <a:off x="4116876" y="2532821"/>
            <a:ext cx="279864" cy="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e 23"/>
          <p:cNvGrpSpPr/>
          <p:nvPr/>
        </p:nvGrpSpPr>
        <p:grpSpPr>
          <a:xfrm>
            <a:off x="4391196" y="2355775"/>
            <a:ext cx="355791" cy="343301"/>
            <a:chOff x="3532907" y="2358335"/>
            <a:chExt cx="355791" cy="343301"/>
          </a:xfrm>
        </p:grpSpPr>
        <p:sp>
          <p:nvSpPr>
            <p:cNvPr id="25" name="Ellipse 24"/>
            <p:cNvSpPr/>
            <p:nvPr/>
          </p:nvSpPr>
          <p:spPr>
            <a:xfrm>
              <a:off x="3532907" y="2369127"/>
              <a:ext cx="332509" cy="332509"/>
            </a:xfrm>
            <a:prstGeom prst="ellipse">
              <a:avLst/>
            </a:prstGeom>
            <a:solidFill>
              <a:srgbClr val="FFD1D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3562968" y="2358335"/>
                  <a:ext cx="325730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oMath>
                    </m:oMathPara>
                  </a14:m>
                  <a:endParaRPr lang="fr-FR" sz="1400" b="1" i="1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2968" y="2358335"/>
                  <a:ext cx="325730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Connecteur droit avec flèche 26"/>
          <p:cNvCxnSpPr/>
          <p:nvPr/>
        </p:nvCxnSpPr>
        <p:spPr>
          <a:xfrm flipV="1">
            <a:off x="4723705" y="2532820"/>
            <a:ext cx="279864" cy="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4137647" y="2265706"/>
                <a:ext cx="22418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647" y="2265706"/>
                <a:ext cx="224189" cy="2308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eur droit avec flèche 35"/>
          <p:cNvCxnSpPr>
            <a:stCxn id="9" idx="3"/>
            <a:endCxn id="6" idx="1"/>
          </p:cNvCxnSpPr>
          <p:nvPr/>
        </p:nvCxnSpPr>
        <p:spPr>
          <a:xfrm flipV="1">
            <a:off x="3393512" y="2532821"/>
            <a:ext cx="390855" cy="1434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e 41"/>
          <p:cNvGrpSpPr/>
          <p:nvPr/>
        </p:nvGrpSpPr>
        <p:grpSpPr>
          <a:xfrm>
            <a:off x="5004290" y="2366565"/>
            <a:ext cx="385445" cy="332509"/>
            <a:chOff x="3532907" y="2369127"/>
            <a:chExt cx="385445" cy="332509"/>
          </a:xfrm>
        </p:grpSpPr>
        <p:sp>
          <p:nvSpPr>
            <p:cNvPr id="43" name="Ellipse 42"/>
            <p:cNvSpPr/>
            <p:nvPr/>
          </p:nvSpPr>
          <p:spPr>
            <a:xfrm>
              <a:off x="3532907" y="2369127"/>
              <a:ext cx="332509" cy="33250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3533311" y="2381195"/>
                  <a:ext cx="38504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fr-FR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fr-FR" sz="1200" b="1" i="1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3311" y="2381195"/>
                  <a:ext cx="385041" cy="27699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62783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/>
        </p:nvGrpSpPr>
        <p:grpSpPr>
          <a:xfrm>
            <a:off x="2915465" y="2353710"/>
            <a:ext cx="1346920" cy="289970"/>
            <a:chOff x="2915465" y="2353710"/>
            <a:chExt cx="1346920" cy="289970"/>
          </a:xfrm>
        </p:grpSpPr>
        <p:grpSp>
          <p:nvGrpSpPr>
            <p:cNvPr id="9" name="Groupe 8"/>
            <p:cNvGrpSpPr/>
            <p:nvPr/>
          </p:nvGrpSpPr>
          <p:grpSpPr>
            <a:xfrm>
              <a:off x="2930100" y="2353710"/>
              <a:ext cx="1296000" cy="288000"/>
              <a:chOff x="2930100" y="2353710"/>
              <a:chExt cx="1296000" cy="288000"/>
            </a:xfrm>
          </p:grpSpPr>
          <p:sp>
            <p:nvSpPr>
              <p:cNvPr id="4" name="Rectangle à coins arrondis 3"/>
              <p:cNvSpPr/>
              <p:nvPr/>
            </p:nvSpPr>
            <p:spPr>
              <a:xfrm>
                <a:off x="2930100" y="2353710"/>
                <a:ext cx="288000" cy="2880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Ellipse 4"/>
              <p:cNvSpPr/>
              <p:nvPr/>
            </p:nvSpPr>
            <p:spPr>
              <a:xfrm>
                <a:off x="3938100" y="2353710"/>
                <a:ext cx="288000" cy="2880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" name="Connecteur droit avec flèche 5"/>
              <p:cNvCxnSpPr/>
              <p:nvPr/>
            </p:nvCxnSpPr>
            <p:spPr>
              <a:xfrm>
                <a:off x="3218100" y="2497710"/>
                <a:ext cx="720000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2915465" y="2374599"/>
                  <a:ext cx="317270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fr-FR" sz="1000" b="1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5465" y="2374599"/>
                  <a:ext cx="317270" cy="24622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3945115" y="2357768"/>
                  <a:ext cx="317270" cy="2859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fr-FR" sz="1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1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fr-FR" sz="1000" b="1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5115" y="2357768"/>
                  <a:ext cx="317270" cy="28591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e 13"/>
          <p:cNvGrpSpPr/>
          <p:nvPr/>
        </p:nvGrpSpPr>
        <p:grpSpPr>
          <a:xfrm>
            <a:off x="2915465" y="3001710"/>
            <a:ext cx="1346920" cy="294074"/>
            <a:chOff x="2915465" y="2353710"/>
            <a:chExt cx="1346920" cy="294074"/>
          </a:xfrm>
        </p:grpSpPr>
        <p:grpSp>
          <p:nvGrpSpPr>
            <p:cNvPr id="15" name="Groupe 14"/>
            <p:cNvGrpSpPr/>
            <p:nvPr/>
          </p:nvGrpSpPr>
          <p:grpSpPr>
            <a:xfrm>
              <a:off x="2930100" y="2353710"/>
              <a:ext cx="1296000" cy="288000"/>
              <a:chOff x="2930100" y="2353710"/>
              <a:chExt cx="1296000" cy="288000"/>
            </a:xfrm>
          </p:grpSpPr>
          <p:sp>
            <p:nvSpPr>
              <p:cNvPr id="18" name="Rectangle à coins arrondis 17"/>
              <p:cNvSpPr/>
              <p:nvPr/>
            </p:nvSpPr>
            <p:spPr>
              <a:xfrm>
                <a:off x="2930100" y="2353710"/>
                <a:ext cx="288000" cy="2880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Ellipse 18"/>
              <p:cNvSpPr/>
              <p:nvPr/>
            </p:nvSpPr>
            <p:spPr>
              <a:xfrm>
                <a:off x="3938100" y="2353710"/>
                <a:ext cx="288000" cy="2880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" name="Connecteur droit avec flèche 19"/>
              <p:cNvCxnSpPr/>
              <p:nvPr/>
            </p:nvCxnSpPr>
            <p:spPr>
              <a:xfrm>
                <a:off x="3218100" y="2497710"/>
                <a:ext cx="720000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2915465" y="2374599"/>
                  <a:ext cx="317270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fr-FR" sz="1000" b="1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5465" y="2374599"/>
                  <a:ext cx="317270" cy="2462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3945115" y="2357768"/>
                  <a:ext cx="317270" cy="2900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fr-FR" sz="1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1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fr-FR" sz="1000" b="1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5115" y="2357768"/>
                  <a:ext cx="317270" cy="29001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e 22"/>
          <p:cNvGrpSpPr/>
          <p:nvPr/>
        </p:nvGrpSpPr>
        <p:grpSpPr>
          <a:xfrm>
            <a:off x="2915465" y="3649709"/>
            <a:ext cx="1346920" cy="288000"/>
            <a:chOff x="2915465" y="2353710"/>
            <a:chExt cx="1346920" cy="288000"/>
          </a:xfrm>
        </p:grpSpPr>
        <p:grpSp>
          <p:nvGrpSpPr>
            <p:cNvPr id="24" name="Groupe 23"/>
            <p:cNvGrpSpPr/>
            <p:nvPr/>
          </p:nvGrpSpPr>
          <p:grpSpPr>
            <a:xfrm>
              <a:off x="2930100" y="2353710"/>
              <a:ext cx="1296000" cy="288000"/>
              <a:chOff x="2930100" y="2353710"/>
              <a:chExt cx="1296000" cy="288000"/>
            </a:xfrm>
          </p:grpSpPr>
          <p:sp>
            <p:nvSpPr>
              <p:cNvPr id="27" name="Rectangle à coins arrondis 26"/>
              <p:cNvSpPr/>
              <p:nvPr/>
            </p:nvSpPr>
            <p:spPr>
              <a:xfrm>
                <a:off x="2930100" y="2353710"/>
                <a:ext cx="288000" cy="2880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Ellipse 27"/>
              <p:cNvSpPr/>
              <p:nvPr/>
            </p:nvSpPr>
            <p:spPr>
              <a:xfrm>
                <a:off x="3938100" y="2353710"/>
                <a:ext cx="288000" cy="2880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9" name="Connecteur droit avec flèche 28"/>
              <p:cNvCxnSpPr/>
              <p:nvPr/>
            </p:nvCxnSpPr>
            <p:spPr>
              <a:xfrm>
                <a:off x="3218100" y="2497710"/>
                <a:ext cx="720000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2915465" y="2374599"/>
                  <a:ext cx="317270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oMath>
                    </m:oMathPara>
                  </a14:m>
                  <a:endParaRPr lang="fr-FR" sz="1000" b="1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5465" y="2374599"/>
                  <a:ext cx="317270" cy="24622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3945115" y="2357768"/>
                  <a:ext cx="317270" cy="27738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fr-FR" sz="1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1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fr-FR" sz="1000" b="1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5115" y="2357768"/>
                  <a:ext cx="317270" cy="27738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Ellipse 30"/>
          <p:cNvSpPr/>
          <p:nvPr/>
        </p:nvSpPr>
        <p:spPr>
          <a:xfrm>
            <a:off x="4931465" y="3001710"/>
            <a:ext cx="288000" cy="288000"/>
          </a:xfrm>
          <a:prstGeom prst="ellipse">
            <a:avLst/>
          </a:prstGeom>
          <a:solidFill>
            <a:srgbClr val="FFD1D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 dirty="0">
              <a:solidFill>
                <a:schemeClr val="tx1"/>
              </a:solidFill>
            </a:endParaRPr>
          </a:p>
        </p:txBody>
      </p:sp>
      <p:cxnSp>
        <p:nvCxnSpPr>
          <p:cNvPr id="32" name="Connecteur droit avec flèche 31"/>
          <p:cNvCxnSpPr>
            <a:stCxn id="5" idx="5"/>
            <a:endCxn id="31" idx="1"/>
          </p:cNvCxnSpPr>
          <p:nvPr/>
        </p:nvCxnSpPr>
        <p:spPr>
          <a:xfrm>
            <a:off x="4183923" y="2599533"/>
            <a:ext cx="789719" cy="444354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19" idx="6"/>
            <a:endCxn id="31" idx="2"/>
          </p:cNvCxnSpPr>
          <p:nvPr/>
        </p:nvCxnSpPr>
        <p:spPr>
          <a:xfrm>
            <a:off x="4226100" y="3145710"/>
            <a:ext cx="705365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28" idx="7"/>
            <a:endCxn id="31" idx="3"/>
          </p:cNvCxnSpPr>
          <p:nvPr/>
        </p:nvCxnSpPr>
        <p:spPr>
          <a:xfrm flipV="1">
            <a:off x="4183923" y="3247533"/>
            <a:ext cx="789719" cy="444353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e 55"/>
          <p:cNvGrpSpPr/>
          <p:nvPr/>
        </p:nvGrpSpPr>
        <p:grpSpPr>
          <a:xfrm>
            <a:off x="3922495" y="1711738"/>
            <a:ext cx="319209" cy="288000"/>
            <a:chOff x="4931465" y="2355350"/>
            <a:chExt cx="319209" cy="288000"/>
          </a:xfrm>
        </p:grpSpPr>
        <p:sp>
          <p:nvSpPr>
            <p:cNvPr id="42" name="Ellipse 41"/>
            <p:cNvSpPr/>
            <p:nvPr/>
          </p:nvSpPr>
          <p:spPr>
            <a:xfrm>
              <a:off x="4931465" y="2355350"/>
              <a:ext cx="288000" cy="288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4933404" y="2385501"/>
                  <a:ext cx="317270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FR" sz="1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fr-FR" sz="1000" b="1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404" y="2385501"/>
                  <a:ext cx="317270" cy="2462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7" name="Connecteur droit avec flèche 46"/>
          <p:cNvCxnSpPr>
            <a:stCxn id="42" idx="5"/>
            <a:endCxn id="31" idx="0"/>
          </p:cNvCxnSpPr>
          <p:nvPr/>
        </p:nvCxnSpPr>
        <p:spPr>
          <a:xfrm>
            <a:off x="4168318" y="1957561"/>
            <a:ext cx="907147" cy="1044149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4916830" y="2999694"/>
                <a:ext cx="317270" cy="2900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fr-FR" sz="1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fr-FR" sz="1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fr-FR" sz="1000" b="1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830" y="2999694"/>
                <a:ext cx="317270" cy="2900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4464908" y="2538984"/>
                <a:ext cx="224189" cy="2684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fr-FR" sz="90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908" y="2538984"/>
                <a:ext cx="224189" cy="268407"/>
              </a:xfrm>
              <a:prstGeom prst="rect">
                <a:avLst/>
              </a:prstGeom>
              <a:blipFill>
                <a:blip r:embed="rId10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4469634" y="2907844"/>
                <a:ext cx="224189" cy="2684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fr-FR" sz="90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634" y="2907844"/>
                <a:ext cx="224189" cy="268407"/>
              </a:xfrm>
              <a:prstGeom prst="rect">
                <a:avLst/>
              </a:prstGeom>
              <a:blipFill>
                <a:blip r:embed="rId11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4484830" y="3192340"/>
                <a:ext cx="224189" cy="2684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fr-FR" sz="90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  <m:sup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830" y="3192340"/>
                <a:ext cx="224189" cy="268407"/>
              </a:xfrm>
              <a:prstGeom prst="rect">
                <a:avLst/>
              </a:prstGeom>
              <a:blipFill>
                <a:blip r:embed="rId12"/>
                <a:stretch>
                  <a:fillRect l="-16667" r="-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4556830" y="2168738"/>
                <a:ext cx="224189" cy="2684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FR" sz="9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830" y="2168738"/>
                <a:ext cx="224189" cy="268407"/>
              </a:xfrm>
              <a:prstGeom prst="rect">
                <a:avLst/>
              </a:prstGeom>
              <a:blipFill>
                <a:blip r:embed="rId13"/>
                <a:stretch>
                  <a:fillRect l="-19444" r="-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/>
          <p:cNvSpPr/>
          <p:nvPr/>
        </p:nvSpPr>
        <p:spPr>
          <a:xfrm>
            <a:off x="5924830" y="2999694"/>
            <a:ext cx="288000" cy="288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 dirty="0">
              <a:solidFill>
                <a:schemeClr val="tx1"/>
              </a:solidFill>
            </a:endParaRPr>
          </a:p>
        </p:txBody>
      </p:sp>
      <p:cxnSp>
        <p:nvCxnSpPr>
          <p:cNvPr id="60" name="Connecteur droit avec flèche 59"/>
          <p:cNvCxnSpPr/>
          <p:nvPr/>
        </p:nvCxnSpPr>
        <p:spPr>
          <a:xfrm>
            <a:off x="5219465" y="3144702"/>
            <a:ext cx="705365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5926111" y="2997518"/>
                <a:ext cx="317270" cy="2900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fr-FR" sz="1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fr-FR" sz="1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fr-FR" sz="1000" b="1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111" y="2997518"/>
                <a:ext cx="317270" cy="29001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Groupe 66"/>
          <p:cNvGrpSpPr/>
          <p:nvPr/>
        </p:nvGrpSpPr>
        <p:grpSpPr>
          <a:xfrm>
            <a:off x="4914891" y="2367614"/>
            <a:ext cx="319209" cy="288000"/>
            <a:chOff x="4931465" y="2355350"/>
            <a:chExt cx="319209" cy="288000"/>
          </a:xfrm>
        </p:grpSpPr>
        <p:sp>
          <p:nvSpPr>
            <p:cNvPr id="68" name="Ellipse 67"/>
            <p:cNvSpPr/>
            <p:nvPr/>
          </p:nvSpPr>
          <p:spPr>
            <a:xfrm>
              <a:off x="4931465" y="2355350"/>
              <a:ext cx="288000" cy="288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/>
                <p:cNvSpPr/>
                <p:nvPr/>
              </p:nvSpPr>
              <p:spPr>
                <a:xfrm>
                  <a:off x="4933404" y="2385501"/>
                  <a:ext cx="317270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FR" sz="1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fr-FR" sz="1000" b="1" dirty="0"/>
                </a:p>
              </p:txBody>
            </p:sp>
          </mc:Choice>
          <mc:Fallback xmlns="">
            <p:sp>
              <p:nvSpPr>
                <p:cNvPr id="69" name="Rectangle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404" y="2385501"/>
                  <a:ext cx="317270" cy="24622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0" name="Connecteur droit avec flèche 69"/>
          <p:cNvCxnSpPr>
            <a:stCxn id="68" idx="5"/>
            <a:endCxn id="59" idx="1"/>
          </p:cNvCxnSpPr>
          <p:nvPr/>
        </p:nvCxnSpPr>
        <p:spPr>
          <a:xfrm>
            <a:off x="5160714" y="2613437"/>
            <a:ext cx="806293" cy="428434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5478769" y="2477653"/>
                <a:ext cx="224189" cy="2684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769" y="2477653"/>
                <a:ext cx="224189" cy="268407"/>
              </a:xfrm>
              <a:prstGeom prst="rect">
                <a:avLst/>
              </a:prstGeom>
              <a:blipFill>
                <a:blip r:embed="rId16"/>
                <a:stretch>
                  <a:fillRect l="-16216" r="-27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5430037" y="2863314"/>
                <a:ext cx="224189" cy="2721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fr-FR" sz="9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037" y="2863314"/>
                <a:ext cx="224189" cy="272126"/>
              </a:xfrm>
              <a:prstGeom prst="rect">
                <a:avLst/>
              </a:prstGeom>
              <a:blipFill>
                <a:blip r:embed="rId17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ectangle à coins arrondis 75"/>
          <p:cNvSpPr/>
          <p:nvPr/>
        </p:nvSpPr>
        <p:spPr>
          <a:xfrm>
            <a:off x="3897696" y="2300288"/>
            <a:ext cx="368131" cy="1700212"/>
          </a:xfrm>
          <a:prstGeom prst="roundRect">
            <a:avLst/>
          </a:prstGeom>
          <a:noFill/>
          <a:ln w="9525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tx1"/>
              </a:solidFill>
            </a:endParaRPr>
          </a:p>
        </p:txBody>
      </p:sp>
      <p:sp>
        <p:nvSpPr>
          <p:cNvPr id="77" name="Rectangle à coins arrondis 76"/>
          <p:cNvSpPr/>
          <p:nvPr/>
        </p:nvSpPr>
        <p:spPr>
          <a:xfrm>
            <a:off x="4891738" y="2827654"/>
            <a:ext cx="368131" cy="642745"/>
          </a:xfrm>
          <a:prstGeom prst="roundRect">
            <a:avLst/>
          </a:prstGeom>
          <a:noFill/>
          <a:ln w="9525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tx1"/>
              </a:solidFill>
            </a:endParaRPr>
          </a:p>
        </p:txBody>
      </p:sp>
      <p:sp>
        <p:nvSpPr>
          <p:cNvPr id="78" name="Rectangle à coins arrondis 77"/>
          <p:cNvSpPr/>
          <p:nvPr/>
        </p:nvSpPr>
        <p:spPr>
          <a:xfrm>
            <a:off x="5884001" y="2822768"/>
            <a:ext cx="369725" cy="642745"/>
          </a:xfrm>
          <a:prstGeom prst="roundRect">
            <a:avLst/>
          </a:prstGeom>
          <a:noFill/>
          <a:ln w="9525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tx1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3788251" y="3961733"/>
            <a:ext cx="587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900" dirty="0"/>
              <a:t>Couche</a:t>
            </a:r>
          </a:p>
          <a:p>
            <a:pPr algn="ctr"/>
            <a:r>
              <a:rPr lang="fr-FR" sz="900" dirty="0"/>
              <a:t>d’entrée</a:t>
            </a:r>
          </a:p>
        </p:txBody>
      </p:sp>
      <p:sp>
        <p:nvSpPr>
          <p:cNvPr id="80" name="ZoneTexte 79"/>
          <p:cNvSpPr txBox="1"/>
          <p:nvPr/>
        </p:nvSpPr>
        <p:spPr>
          <a:xfrm>
            <a:off x="4808404" y="347966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900" dirty="0"/>
              <a:t>Couche</a:t>
            </a:r>
          </a:p>
          <a:p>
            <a:pPr algn="ctr"/>
            <a:r>
              <a:rPr lang="fr-FR" sz="900" dirty="0"/>
              <a:t>cachée</a:t>
            </a:r>
          </a:p>
        </p:txBody>
      </p:sp>
      <p:sp>
        <p:nvSpPr>
          <p:cNvPr id="81" name="ZoneTexte 80"/>
          <p:cNvSpPr txBox="1"/>
          <p:nvPr/>
        </p:nvSpPr>
        <p:spPr>
          <a:xfrm>
            <a:off x="5769710" y="3507220"/>
            <a:ext cx="598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900" dirty="0"/>
              <a:t>Couche</a:t>
            </a:r>
          </a:p>
          <a:p>
            <a:pPr algn="ctr"/>
            <a:r>
              <a:rPr lang="fr-FR" sz="900" dirty="0"/>
              <a:t>de sortie</a:t>
            </a:r>
          </a:p>
        </p:txBody>
      </p:sp>
    </p:spTree>
    <p:extLst>
      <p:ext uri="{BB962C8B-B14F-4D97-AF65-F5344CB8AC3E}">
        <p14:creationId xmlns:p14="http://schemas.microsoft.com/office/powerpoint/2010/main" val="3840009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/>
        </p:nvGrpSpPr>
        <p:grpSpPr>
          <a:xfrm>
            <a:off x="2915465" y="2353710"/>
            <a:ext cx="1346920" cy="289970"/>
            <a:chOff x="2915465" y="2353710"/>
            <a:chExt cx="1346920" cy="289970"/>
          </a:xfrm>
        </p:grpSpPr>
        <p:grpSp>
          <p:nvGrpSpPr>
            <p:cNvPr id="9" name="Groupe 8"/>
            <p:cNvGrpSpPr/>
            <p:nvPr/>
          </p:nvGrpSpPr>
          <p:grpSpPr>
            <a:xfrm>
              <a:off x="2930100" y="2353710"/>
              <a:ext cx="1296000" cy="288000"/>
              <a:chOff x="2930100" y="2353710"/>
              <a:chExt cx="1296000" cy="288000"/>
            </a:xfrm>
          </p:grpSpPr>
          <p:sp>
            <p:nvSpPr>
              <p:cNvPr id="4" name="Rectangle à coins arrondis 3"/>
              <p:cNvSpPr/>
              <p:nvPr/>
            </p:nvSpPr>
            <p:spPr>
              <a:xfrm>
                <a:off x="2930100" y="2353710"/>
                <a:ext cx="288000" cy="2880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Ellipse 4"/>
              <p:cNvSpPr/>
              <p:nvPr/>
            </p:nvSpPr>
            <p:spPr>
              <a:xfrm>
                <a:off x="3938100" y="2353710"/>
                <a:ext cx="288000" cy="2880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" name="Connecteur droit avec flèche 5"/>
              <p:cNvCxnSpPr/>
              <p:nvPr/>
            </p:nvCxnSpPr>
            <p:spPr>
              <a:xfrm>
                <a:off x="3218100" y="2497710"/>
                <a:ext cx="720000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2915465" y="2374599"/>
                  <a:ext cx="317270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fr-FR" sz="1000" b="1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5465" y="2374599"/>
                  <a:ext cx="317270" cy="24622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3945115" y="2357768"/>
                  <a:ext cx="317270" cy="2859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fr-FR" sz="1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1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fr-FR" sz="1000" b="1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5115" y="2357768"/>
                  <a:ext cx="317270" cy="28591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e 13"/>
          <p:cNvGrpSpPr/>
          <p:nvPr/>
        </p:nvGrpSpPr>
        <p:grpSpPr>
          <a:xfrm>
            <a:off x="2915465" y="3001710"/>
            <a:ext cx="1346920" cy="294074"/>
            <a:chOff x="2915465" y="2353710"/>
            <a:chExt cx="1346920" cy="294074"/>
          </a:xfrm>
        </p:grpSpPr>
        <p:grpSp>
          <p:nvGrpSpPr>
            <p:cNvPr id="15" name="Groupe 14"/>
            <p:cNvGrpSpPr/>
            <p:nvPr/>
          </p:nvGrpSpPr>
          <p:grpSpPr>
            <a:xfrm>
              <a:off x="2930100" y="2353710"/>
              <a:ext cx="1296000" cy="288000"/>
              <a:chOff x="2930100" y="2353710"/>
              <a:chExt cx="1296000" cy="288000"/>
            </a:xfrm>
          </p:grpSpPr>
          <p:sp>
            <p:nvSpPr>
              <p:cNvPr id="18" name="Rectangle à coins arrondis 17"/>
              <p:cNvSpPr/>
              <p:nvPr/>
            </p:nvSpPr>
            <p:spPr>
              <a:xfrm>
                <a:off x="2930100" y="2353710"/>
                <a:ext cx="288000" cy="2880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Ellipse 18"/>
              <p:cNvSpPr/>
              <p:nvPr/>
            </p:nvSpPr>
            <p:spPr>
              <a:xfrm>
                <a:off x="3938100" y="2353710"/>
                <a:ext cx="288000" cy="2880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" name="Connecteur droit avec flèche 19"/>
              <p:cNvCxnSpPr/>
              <p:nvPr/>
            </p:nvCxnSpPr>
            <p:spPr>
              <a:xfrm>
                <a:off x="3218100" y="2497710"/>
                <a:ext cx="720000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2915465" y="2374599"/>
                  <a:ext cx="317270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fr-FR" sz="1000" b="1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5465" y="2374599"/>
                  <a:ext cx="317270" cy="2462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3945115" y="2357768"/>
                  <a:ext cx="317270" cy="2900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fr-FR" sz="1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1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fr-FR" sz="1000" b="1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5115" y="2357768"/>
                  <a:ext cx="317270" cy="29001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e 22"/>
          <p:cNvGrpSpPr/>
          <p:nvPr/>
        </p:nvGrpSpPr>
        <p:grpSpPr>
          <a:xfrm>
            <a:off x="2915465" y="3649709"/>
            <a:ext cx="1346920" cy="288000"/>
            <a:chOff x="2915465" y="2353710"/>
            <a:chExt cx="1346920" cy="288000"/>
          </a:xfrm>
        </p:grpSpPr>
        <p:grpSp>
          <p:nvGrpSpPr>
            <p:cNvPr id="24" name="Groupe 23"/>
            <p:cNvGrpSpPr/>
            <p:nvPr/>
          </p:nvGrpSpPr>
          <p:grpSpPr>
            <a:xfrm>
              <a:off x="2930100" y="2353710"/>
              <a:ext cx="1296000" cy="288000"/>
              <a:chOff x="2930100" y="2353710"/>
              <a:chExt cx="1296000" cy="288000"/>
            </a:xfrm>
          </p:grpSpPr>
          <p:sp>
            <p:nvSpPr>
              <p:cNvPr id="27" name="Rectangle à coins arrondis 26"/>
              <p:cNvSpPr/>
              <p:nvPr/>
            </p:nvSpPr>
            <p:spPr>
              <a:xfrm>
                <a:off x="2930100" y="2353710"/>
                <a:ext cx="288000" cy="2880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Ellipse 27"/>
              <p:cNvSpPr/>
              <p:nvPr/>
            </p:nvSpPr>
            <p:spPr>
              <a:xfrm>
                <a:off x="3938100" y="2353710"/>
                <a:ext cx="288000" cy="2880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9" name="Connecteur droit avec flèche 28"/>
              <p:cNvCxnSpPr/>
              <p:nvPr/>
            </p:nvCxnSpPr>
            <p:spPr>
              <a:xfrm>
                <a:off x="3218100" y="2497710"/>
                <a:ext cx="720000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2915465" y="2374599"/>
                  <a:ext cx="317270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oMath>
                    </m:oMathPara>
                  </a14:m>
                  <a:endParaRPr lang="fr-FR" sz="1000" b="1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5465" y="2374599"/>
                  <a:ext cx="317270" cy="24622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3945115" y="2357768"/>
                  <a:ext cx="317270" cy="27738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fr-FR" sz="1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1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fr-FR" sz="1000" b="1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5115" y="2357768"/>
                  <a:ext cx="317270" cy="27738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Ellipse 30"/>
          <p:cNvSpPr/>
          <p:nvPr/>
        </p:nvSpPr>
        <p:spPr>
          <a:xfrm>
            <a:off x="4931465" y="3001710"/>
            <a:ext cx="288000" cy="288000"/>
          </a:xfrm>
          <a:prstGeom prst="ellipse">
            <a:avLst/>
          </a:prstGeom>
          <a:solidFill>
            <a:srgbClr val="FFD1D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 dirty="0">
              <a:solidFill>
                <a:schemeClr val="tx1"/>
              </a:solidFill>
            </a:endParaRPr>
          </a:p>
        </p:txBody>
      </p:sp>
      <p:cxnSp>
        <p:nvCxnSpPr>
          <p:cNvPr id="32" name="Connecteur droit avec flèche 31"/>
          <p:cNvCxnSpPr>
            <a:stCxn id="5" idx="5"/>
            <a:endCxn id="31" idx="1"/>
          </p:cNvCxnSpPr>
          <p:nvPr/>
        </p:nvCxnSpPr>
        <p:spPr>
          <a:xfrm>
            <a:off x="4183923" y="2599533"/>
            <a:ext cx="789719" cy="444354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19" idx="6"/>
            <a:endCxn id="31" idx="2"/>
          </p:cNvCxnSpPr>
          <p:nvPr/>
        </p:nvCxnSpPr>
        <p:spPr>
          <a:xfrm>
            <a:off x="4226100" y="3145710"/>
            <a:ext cx="705365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28" idx="7"/>
            <a:endCxn id="31" idx="3"/>
          </p:cNvCxnSpPr>
          <p:nvPr/>
        </p:nvCxnSpPr>
        <p:spPr>
          <a:xfrm flipV="1">
            <a:off x="4183923" y="3247533"/>
            <a:ext cx="789719" cy="444353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e 55"/>
          <p:cNvGrpSpPr/>
          <p:nvPr/>
        </p:nvGrpSpPr>
        <p:grpSpPr>
          <a:xfrm>
            <a:off x="3922495" y="1711738"/>
            <a:ext cx="319209" cy="288000"/>
            <a:chOff x="4931465" y="2355350"/>
            <a:chExt cx="319209" cy="288000"/>
          </a:xfrm>
        </p:grpSpPr>
        <p:sp>
          <p:nvSpPr>
            <p:cNvPr id="42" name="Ellipse 41"/>
            <p:cNvSpPr/>
            <p:nvPr/>
          </p:nvSpPr>
          <p:spPr>
            <a:xfrm>
              <a:off x="4931465" y="2355350"/>
              <a:ext cx="288000" cy="288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4933404" y="2385501"/>
                  <a:ext cx="317270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FR" sz="1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fr-FR" sz="1000" b="1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404" y="2385501"/>
                  <a:ext cx="317270" cy="2462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7" name="Connecteur droit avec flèche 46"/>
          <p:cNvCxnSpPr>
            <a:stCxn id="42" idx="5"/>
            <a:endCxn id="31" idx="0"/>
          </p:cNvCxnSpPr>
          <p:nvPr/>
        </p:nvCxnSpPr>
        <p:spPr>
          <a:xfrm>
            <a:off x="4168318" y="1957561"/>
            <a:ext cx="907147" cy="1044149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4916830" y="2999694"/>
                <a:ext cx="317270" cy="2900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fr-FR" sz="1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fr-FR" sz="1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fr-FR" sz="1000" b="1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830" y="2999694"/>
                <a:ext cx="317270" cy="2900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4464908" y="2538984"/>
                <a:ext cx="224189" cy="2684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fr-FR" sz="90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908" y="2538984"/>
                <a:ext cx="224189" cy="268407"/>
              </a:xfrm>
              <a:prstGeom prst="rect">
                <a:avLst/>
              </a:prstGeom>
              <a:blipFill>
                <a:blip r:embed="rId10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4469634" y="2907844"/>
                <a:ext cx="224189" cy="2684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fr-FR" sz="90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634" y="2907844"/>
                <a:ext cx="224189" cy="268407"/>
              </a:xfrm>
              <a:prstGeom prst="rect">
                <a:avLst/>
              </a:prstGeom>
              <a:blipFill>
                <a:blip r:embed="rId11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4484830" y="3192340"/>
                <a:ext cx="224189" cy="2684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fr-FR" sz="90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  <m:sup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830" y="3192340"/>
                <a:ext cx="224189" cy="268407"/>
              </a:xfrm>
              <a:prstGeom prst="rect">
                <a:avLst/>
              </a:prstGeom>
              <a:blipFill>
                <a:blip r:embed="rId12"/>
                <a:stretch>
                  <a:fillRect l="-16667" r="-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4556830" y="2168738"/>
                <a:ext cx="224189" cy="2684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FR" sz="9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830" y="2168738"/>
                <a:ext cx="224189" cy="268407"/>
              </a:xfrm>
              <a:prstGeom prst="rect">
                <a:avLst/>
              </a:prstGeom>
              <a:blipFill>
                <a:blip r:embed="rId13"/>
                <a:stretch>
                  <a:fillRect l="-19444" r="-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/>
          <p:cNvSpPr/>
          <p:nvPr/>
        </p:nvSpPr>
        <p:spPr>
          <a:xfrm>
            <a:off x="5924830" y="2999694"/>
            <a:ext cx="288000" cy="288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 dirty="0">
              <a:solidFill>
                <a:schemeClr val="tx1"/>
              </a:solidFill>
            </a:endParaRPr>
          </a:p>
        </p:txBody>
      </p:sp>
      <p:cxnSp>
        <p:nvCxnSpPr>
          <p:cNvPr id="60" name="Connecteur droit avec flèche 59"/>
          <p:cNvCxnSpPr/>
          <p:nvPr/>
        </p:nvCxnSpPr>
        <p:spPr>
          <a:xfrm>
            <a:off x="5219465" y="3144702"/>
            <a:ext cx="705365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5926111" y="2997518"/>
                <a:ext cx="317270" cy="2900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fr-FR" sz="1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fr-FR" sz="1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fr-FR" sz="1000" b="1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111" y="2997518"/>
                <a:ext cx="317270" cy="29001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Groupe 66"/>
          <p:cNvGrpSpPr/>
          <p:nvPr/>
        </p:nvGrpSpPr>
        <p:grpSpPr>
          <a:xfrm>
            <a:off x="4914891" y="2367614"/>
            <a:ext cx="319209" cy="288000"/>
            <a:chOff x="4931465" y="2355350"/>
            <a:chExt cx="319209" cy="288000"/>
          </a:xfrm>
        </p:grpSpPr>
        <p:sp>
          <p:nvSpPr>
            <p:cNvPr id="68" name="Ellipse 67"/>
            <p:cNvSpPr/>
            <p:nvPr/>
          </p:nvSpPr>
          <p:spPr>
            <a:xfrm>
              <a:off x="4931465" y="2355350"/>
              <a:ext cx="288000" cy="288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/>
                <p:cNvSpPr/>
                <p:nvPr/>
              </p:nvSpPr>
              <p:spPr>
                <a:xfrm>
                  <a:off x="4933404" y="2385501"/>
                  <a:ext cx="317270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FR" sz="1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fr-FR" sz="1000" b="1" dirty="0"/>
                </a:p>
              </p:txBody>
            </p:sp>
          </mc:Choice>
          <mc:Fallback xmlns="">
            <p:sp>
              <p:nvSpPr>
                <p:cNvPr id="69" name="Rectangle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404" y="2385501"/>
                  <a:ext cx="317270" cy="24622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0" name="Connecteur droit avec flèche 69"/>
          <p:cNvCxnSpPr>
            <a:stCxn id="68" idx="5"/>
            <a:endCxn id="59" idx="1"/>
          </p:cNvCxnSpPr>
          <p:nvPr/>
        </p:nvCxnSpPr>
        <p:spPr>
          <a:xfrm>
            <a:off x="5160714" y="2613437"/>
            <a:ext cx="806293" cy="428434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5478769" y="2477653"/>
                <a:ext cx="224189" cy="2684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769" y="2477653"/>
                <a:ext cx="224189" cy="268407"/>
              </a:xfrm>
              <a:prstGeom prst="rect">
                <a:avLst/>
              </a:prstGeom>
              <a:blipFill>
                <a:blip r:embed="rId16"/>
                <a:stretch>
                  <a:fillRect l="-16216" r="-27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5430037" y="2863314"/>
                <a:ext cx="224189" cy="2721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fr-FR" sz="9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037" y="2863314"/>
                <a:ext cx="224189" cy="272126"/>
              </a:xfrm>
              <a:prstGeom prst="rect">
                <a:avLst/>
              </a:prstGeom>
              <a:blipFill>
                <a:blip r:embed="rId17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ectangle à coins arrondis 75"/>
          <p:cNvSpPr/>
          <p:nvPr/>
        </p:nvSpPr>
        <p:spPr>
          <a:xfrm>
            <a:off x="3897696" y="2300288"/>
            <a:ext cx="368131" cy="1700212"/>
          </a:xfrm>
          <a:prstGeom prst="roundRect">
            <a:avLst/>
          </a:prstGeom>
          <a:noFill/>
          <a:ln w="9525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tx1"/>
              </a:solidFill>
            </a:endParaRPr>
          </a:p>
        </p:txBody>
      </p:sp>
      <p:sp>
        <p:nvSpPr>
          <p:cNvPr id="77" name="Rectangle à coins arrondis 76"/>
          <p:cNvSpPr/>
          <p:nvPr/>
        </p:nvSpPr>
        <p:spPr>
          <a:xfrm>
            <a:off x="4891738" y="2827654"/>
            <a:ext cx="368131" cy="642745"/>
          </a:xfrm>
          <a:prstGeom prst="roundRect">
            <a:avLst/>
          </a:prstGeom>
          <a:noFill/>
          <a:ln w="9525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tx1"/>
              </a:solidFill>
            </a:endParaRPr>
          </a:p>
        </p:txBody>
      </p:sp>
      <p:sp>
        <p:nvSpPr>
          <p:cNvPr id="78" name="Rectangle à coins arrondis 77"/>
          <p:cNvSpPr/>
          <p:nvPr/>
        </p:nvSpPr>
        <p:spPr>
          <a:xfrm>
            <a:off x="5884001" y="2822768"/>
            <a:ext cx="369725" cy="642745"/>
          </a:xfrm>
          <a:prstGeom prst="roundRect">
            <a:avLst/>
          </a:prstGeom>
          <a:noFill/>
          <a:ln w="9525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tx1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3788251" y="3961733"/>
            <a:ext cx="587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900" dirty="0"/>
              <a:t>Couche</a:t>
            </a:r>
          </a:p>
          <a:p>
            <a:pPr algn="ctr"/>
            <a:r>
              <a:rPr lang="fr-FR" sz="900" dirty="0"/>
              <a:t>d’entrée</a:t>
            </a:r>
          </a:p>
        </p:txBody>
      </p:sp>
      <p:sp>
        <p:nvSpPr>
          <p:cNvPr id="80" name="ZoneTexte 79"/>
          <p:cNvSpPr txBox="1"/>
          <p:nvPr/>
        </p:nvSpPr>
        <p:spPr>
          <a:xfrm>
            <a:off x="4808404" y="347966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900" dirty="0"/>
              <a:t>Couche</a:t>
            </a:r>
          </a:p>
          <a:p>
            <a:pPr algn="ctr"/>
            <a:r>
              <a:rPr lang="fr-FR" sz="900" dirty="0"/>
              <a:t>cachée</a:t>
            </a:r>
          </a:p>
        </p:txBody>
      </p:sp>
      <p:sp>
        <p:nvSpPr>
          <p:cNvPr id="81" name="ZoneTexte 80"/>
          <p:cNvSpPr txBox="1"/>
          <p:nvPr/>
        </p:nvSpPr>
        <p:spPr>
          <a:xfrm>
            <a:off x="5769710" y="3507220"/>
            <a:ext cx="598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900" dirty="0"/>
              <a:t>Couche</a:t>
            </a:r>
          </a:p>
          <a:p>
            <a:pPr algn="ctr"/>
            <a:r>
              <a:rPr lang="fr-FR" sz="900" dirty="0"/>
              <a:t>de sortie</a:t>
            </a:r>
          </a:p>
        </p:txBody>
      </p:sp>
      <p:sp>
        <p:nvSpPr>
          <p:cNvPr id="52" name="Rectangle à coins arrondis 51"/>
          <p:cNvSpPr/>
          <p:nvPr/>
        </p:nvSpPr>
        <p:spPr>
          <a:xfrm>
            <a:off x="6674378" y="3009734"/>
            <a:ext cx="288000" cy="288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6659743" y="3005768"/>
                <a:ext cx="317270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fr-FR" sz="11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sz="1100" b="1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743" y="3005768"/>
                <a:ext cx="317270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1116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3307289" y="3273918"/>
            <a:ext cx="370614" cy="369332"/>
            <a:chOff x="3532907" y="2350715"/>
            <a:chExt cx="370614" cy="369332"/>
          </a:xfrm>
        </p:grpSpPr>
        <p:sp>
          <p:nvSpPr>
            <p:cNvPr id="5" name="Ellipse 4"/>
            <p:cNvSpPr/>
            <p:nvPr/>
          </p:nvSpPr>
          <p:spPr>
            <a:xfrm>
              <a:off x="3532907" y="2369127"/>
              <a:ext cx="332509" cy="33250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3532907" y="2350715"/>
                  <a:ext cx="3706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1">
                            <a:latin typeface="Cambria Math" panose="02040503050406030204" pitchFamily="18" charset="0"/>
                          </a:rPr>
                          <m:t>𝚺</m:t>
                        </m:r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2907" y="2350715"/>
                  <a:ext cx="37061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e 6"/>
          <p:cNvGrpSpPr/>
          <p:nvPr/>
        </p:nvGrpSpPr>
        <p:grpSpPr>
          <a:xfrm>
            <a:off x="2602439" y="3089792"/>
            <a:ext cx="332509" cy="332509"/>
            <a:chOff x="3075707" y="1823349"/>
            <a:chExt cx="332509" cy="332509"/>
          </a:xfrm>
        </p:grpSpPr>
        <p:sp>
          <p:nvSpPr>
            <p:cNvPr id="8" name="Ellipse 7"/>
            <p:cNvSpPr/>
            <p:nvPr/>
          </p:nvSpPr>
          <p:spPr>
            <a:xfrm>
              <a:off x="3075707" y="1823349"/>
              <a:ext cx="332509" cy="33250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3090946" y="1841760"/>
                  <a:ext cx="317270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946" y="1841760"/>
                  <a:ext cx="317270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e 9"/>
          <p:cNvGrpSpPr/>
          <p:nvPr/>
        </p:nvGrpSpPr>
        <p:grpSpPr>
          <a:xfrm>
            <a:off x="2602439" y="3508724"/>
            <a:ext cx="332509" cy="332509"/>
            <a:chOff x="3075707" y="2545971"/>
            <a:chExt cx="332509" cy="332509"/>
          </a:xfrm>
        </p:grpSpPr>
        <p:sp>
          <p:nvSpPr>
            <p:cNvPr id="11" name="Ellipse 10"/>
            <p:cNvSpPr/>
            <p:nvPr/>
          </p:nvSpPr>
          <p:spPr>
            <a:xfrm>
              <a:off x="3075707" y="2545971"/>
              <a:ext cx="332509" cy="33250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3090946" y="2564382"/>
                  <a:ext cx="317270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946" y="2564382"/>
                  <a:ext cx="317270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e 12"/>
          <p:cNvGrpSpPr/>
          <p:nvPr/>
        </p:nvGrpSpPr>
        <p:grpSpPr>
          <a:xfrm>
            <a:off x="2602439" y="3927656"/>
            <a:ext cx="332509" cy="332509"/>
            <a:chOff x="3075707" y="3268593"/>
            <a:chExt cx="332509" cy="332509"/>
          </a:xfrm>
        </p:grpSpPr>
        <p:sp>
          <p:nvSpPr>
            <p:cNvPr id="14" name="Ellipse 13"/>
            <p:cNvSpPr/>
            <p:nvPr/>
          </p:nvSpPr>
          <p:spPr>
            <a:xfrm>
              <a:off x="3075707" y="3268593"/>
              <a:ext cx="332509" cy="33250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3090946" y="3287004"/>
                  <a:ext cx="317270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946" y="3287004"/>
                  <a:ext cx="317270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e 15"/>
          <p:cNvGrpSpPr/>
          <p:nvPr/>
        </p:nvGrpSpPr>
        <p:grpSpPr>
          <a:xfrm>
            <a:off x="2598629" y="2670860"/>
            <a:ext cx="340129" cy="332509"/>
            <a:chOff x="3090946" y="1433236"/>
            <a:chExt cx="340129" cy="332509"/>
          </a:xfrm>
        </p:grpSpPr>
        <p:sp>
          <p:nvSpPr>
            <p:cNvPr id="17" name="Ellipse 16"/>
            <p:cNvSpPr/>
            <p:nvPr/>
          </p:nvSpPr>
          <p:spPr>
            <a:xfrm>
              <a:off x="3090946" y="1433236"/>
              <a:ext cx="332509" cy="33250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3113805" y="1466887"/>
                  <a:ext cx="317270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FR" sz="11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3805" y="1466887"/>
                  <a:ext cx="317270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" name="Connecteur droit avec flèche 18"/>
          <p:cNvCxnSpPr>
            <a:stCxn id="14" idx="7"/>
            <a:endCxn id="5" idx="3"/>
          </p:cNvCxnSpPr>
          <p:nvPr/>
        </p:nvCxnSpPr>
        <p:spPr>
          <a:xfrm flipV="1">
            <a:off x="2897682" y="3576144"/>
            <a:ext cx="458302" cy="400207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1" idx="6"/>
            <a:endCxn id="5" idx="2"/>
          </p:cNvCxnSpPr>
          <p:nvPr/>
        </p:nvCxnSpPr>
        <p:spPr>
          <a:xfrm flipV="1">
            <a:off x="2931138" y="3458585"/>
            <a:ext cx="376151" cy="216394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8" idx="6"/>
            <a:endCxn id="6" idx="1"/>
          </p:cNvCxnSpPr>
          <p:nvPr/>
        </p:nvCxnSpPr>
        <p:spPr>
          <a:xfrm>
            <a:off x="2931138" y="3256047"/>
            <a:ext cx="376151" cy="202537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17" idx="5"/>
            <a:endCxn id="5" idx="1"/>
          </p:cNvCxnSpPr>
          <p:nvPr/>
        </p:nvCxnSpPr>
        <p:spPr>
          <a:xfrm>
            <a:off x="2874823" y="2954674"/>
            <a:ext cx="481161" cy="38635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5" idx="6"/>
          </p:cNvCxnSpPr>
          <p:nvPr/>
        </p:nvCxnSpPr>
        <p:spPr>
          <a:xfrm flipV="1">
            <a:off x="3639798" y="3458584"/>
            <a:ext cx="279864" cy="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e 23"/>
          <p:cNvGrpSpPr/>
          <p:nvPr/>
        </p:nvGrpSpPr>
        <p:grpSpPr>
          <a:xfrm>
            <a:off x="3914118" y="3281538"/>
            <a:ext cx="355791" cy="343301"/>
            <a:chOff x="3532907" y="2358335"/>
            <a:chExt cx="355791" cy="343301"/>
          </a:xfrm>
        </p:grpSpPr>
        <p:sp>
          <p:nvSpPr>
            <p:cNvPr id="25" name="Ellipse 24"/>
            <p:cNvSpPr/>
            <p:nvPr/>
          </p:nvSpPr>
          <p:spPr>
            <a:xfrm>
              <a:off x="3532907" y="2369127"/>
              <a:ext cx="332509" cy="332509"/>
            </a:xfrm>
            <a:prstGeom prst="ellipse">
              <a:avLst/>
            </a:prstGeom>
            <a:solidFill>
              <a:srgbClr val="FFD1D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3562968" y="2358335"/>
                  <a:ext cx="325730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oMath>
                    </m:oMathPara>
                  </a14:m>
                  <a:endParaRPr lang="fr-FR" sz="1400" b="1" i="1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2968" y="2358335"/>
                  <a:ext cx="325730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Connecteur droit avec flèche 26"/>
          <p:cNvCxnSpPr/>
          <p:nvPr/>
        </p:nvCxnSpPr>
        <p:spPr>
          <a:xfrm flipV="1">
            <a:off x="4246627" y="3458583"/>
            <a:ext cx="279864" cy="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e 27"/>
          <p:cNvGrpSpPr/>
          <p:nvPr/>
        </p:nvGrpSpPr>
        <p:grpSpPr>
          <a:xfrm>
            <a:off x="4512359" y="3292330"/>
            <a:ext cx="385445" cy="332509"/>
            <a:chOff x="3532907" y="2369127"/>
            <a:chExt cx="385445" cy="332509"/>
          </a:xfrm>
        </p:grpSpPr>
        <p:sp>
          <p:nvSpPr>
            <p:cNvPr id="29" name="Ellipse 28"/>
            <p:cNvSpPr/>
            <p:nvPr/>
          </p:nvSpPr>
          <p:spPr>
            <a:xfrm>
              <a:off x="3532907" y="2369127"/>
              <a:ext cx="332509" cy="33250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3533311" y="2381195"/>
                  <a:ext cx="38504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fr-FR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fr-FR" sz="1200" b="1" i="1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3311" y="2381195"/>
                  <a:ext cx="385041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2983184" y="2914655"/>
                <a:ext cx="22418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9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184" y="2914655"/>
                <a:ext cx="224189" cy="2308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2983184" y="3134768"/>
                <a:ext cx="22418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184" y="3134768"/>
                <a:ext cx="224189" cy="2308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2983184" y="3372202"/>
                <a:ext cx="22418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184" y="3372202"/>
                <a:ext cx="224189" cy="2308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2983184" y="3578239"/>
                <a:ext cx="22418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184" y="3578239"/>
                <a:ext cx="224189" cy="230832"/>
              </a:xfrm>
              <a:prstGeom prst="rect">
                <a:avLst/>
              </a:prstGeom>
              <a:blipFill>
                <a:blip r:embed="rId11"/>
                <a:stretch>
                  <a:fillRect l="-27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3660569" y="3191469"/>
                <a:ext cx="22418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569" y="3191469"/>
                <a:ext cx="224189" cy="2308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e 69"/>
          <p:cNvGrpSpPr/>
          <p:nvPr/>
        </p:nvGrpSpPr>
        <p:grpSpPr>
          <a:xfrm>
            <a:off x="6014871" y="3067176"/>
            <a:ext cx="332509" cy="332509"/>
            <a:chOff x="3075707" y="1823349"/>
            <a:chExt cx="332509" cy="332509"/>
          </a:xfrm>
        </p:grpSpPr>
        <p:sp>
          <p:nvSpPr>
            <p:cNvPr id="97" name="Ellipse 96"/>
            <p:cNvSpPr/>
            <p:nvPr/>
          </p:nvSpPr>
          <p:spPr>
            <a:xfrm>
              <a:off x="3075707" y="1823349"/>
              <a:ext cx="332509" cy="33250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Rectangle 97"/>
                <p:cNvSpPr/>
                <p:nvPr/>
              </p:nvSpPr>
              <p:spPr>
                <a:xfrm>
                  <a:off x="3090946" y="1841760"/>
                  <a:ext cx="317270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946" y="1841760"/>
                  <a:ext cx="317270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e 70"/>
          <p:cNvGrpSpPr/>
          <p:nvPr/>
        </p:nvGrpSpPr>
        <p:grpSpPr>
          <a:xfrm>
            <a:off x="6014871" y="3486108"/>
            <a:ext cx="332509" cy="332509"/>
            <a:chOff x="3075707" y="2545971"/>
            <a:chExt cx="332509" cy="332509"/>
          </a:xfrm>
        </p:grpSpPr>
        <p:sp>
          <p:nvSpPr>
            <p:cNvPr id="95" name="Ellipse 94"/>
            <p:cNvSpPr/>
            <p:nvPr/>
          </p:nvSpPr>
          <p:spPr>
            <a:xfrm>
              <a:off x="3075707" y="2545971"/>
              <a:ext cx="332509" cy="33250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Rectangle 95"/>
                <p:cNvSpPr/>
                <p:nvPr/>
              </p:nvSpPr>
              <p:spPr>
                <a:xfrm>
                  <a:off x="3090946" y="2564382"/>
                  <a:ext cx="317270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946" y="2564382"/>
                  <a:ext cx="317270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e 71"/>
          <p:cNvGrpSpPr/>
          <p:nvPr/>
        </p:nvGrpSpPr>
        <p:grpSpPr>
          <a:xfrm>
            <a:off x="6014871" y="3905040"/>
            <a:ext cx="332509" cy="332509"/>
            <a:chOff x="3075707" y="3268593"/>
            <a:chExt cx="332509" cy="332509"/>
          </a:xfrm>
        </p:grpSpPr>
        <p:sp>
          <p:nvSpPr>
            <p:cNvPr id="93" name="Ellipse 92"/>
            <p:cNvSpPr/>
            <p:nvPr/>
          </p:nvSpPr>
          <p:spPr>
            <a:xfrm>
              <a:off x="3075707" y="3268593"/>
              <a:ext cx="332509" cy="33250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/>
                <p:cNvSpPr/>
                <p:nvPr/>
              </p:nvSpPr>
              <p:spPr>
                <a:xfrm>
                  <a:off x="3090946" y="3287004"/>
                  <a:ext cx="317270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946" y="3287004"/>
                  <a:ext cx="317270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e 72"/>
          <p:cNvGrpSpPr/>
          <p:nvPr/>
        </p:nvGrpSpPr>
        <p:grpSpPr>
          <a:xfrm>
            <a:off x="6011061" y="2648244"/>
            <a:ext cx="340129" cy="332509"/>
            <a:chOff x="3090946" y="1433236"/>
            <a:chExt cx="340129" cy="332509"/>
          </a:xfrm>
        </p:grpSpPr>
        <p:sp>
          <p:nvSpPr>
            <p:cNvPr id="91" name="Ellipse 90"/>
            <p:cNvSpPr/>
            <p:nvPr/>
          </p:nvSpPr>
          <p:spPr>
            <a:xfrm>
              <a:off x="3090946" y="1433236"/>
              <a:ext cx="332509" cy="33250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ectangle 91"/>
                <p:cNvSpPr/>
                <p:nvPr/>
              </p:nvSpPr>
              <p:spPr>
                <a:xfrm>
                  <a:off x="3113805" y="1466887"/>
                  <a:ext cx="317270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FR" sz="11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3805" y="1466887"/>
                  <a:ext cx="317270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Rectangle à coins arrondis 2"/>
          <p:cNvSpPr/>
          <p:nvPr/>
        </p:nvSpPr>
        <p:spPr>
          <a:xfrm>
            <a:off x="3248408" y="3191469"/>
            <a:ext cx="1115340" cy="543341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1" name="Groupe 100"/>
          <p:cNvGrpSpPr/>
          <p:nvPr/>
        </p:nvGrpSpPr>
        <p:grpSpPr>
          <a:xfrm>
            <a:off x="8747303" y="3419413"/>
            <a:ext cx="370614" cy="369332"/>
            <a:chOff x="3532907" y="2350715"/>
            <a:chExt cx="370614" cy="369332"/>
          </a:xfrm>
        </p:grpSpPr>
        <p:sp>
          <p:nvSpPr>
            <p:cNvPr id="102" name="Ellipse 101"/>
            <p:cNvSpPr/>
            <p:nvPr/>
          </p:nvSpPr>
          <p:spPr>
            <a:xfrm>
              <a:off x="3532907" y="2369127"/>
              <a:ext cx="332509" cy="33250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02"/>
                <p:cNvSpPr/>
                <p:nvPr/>
              </p:nvSpPr>
              <p:spPr>
                <a:xfrm>
                  <a:off x="3532907" y="2350715"/>
                  <a:ext cx="3706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1">
                            <a:latin typeface="Cambria Math" panose="02040503050406030204" pitchFamily="18" charset="0"/>
                          </a:rPr>
                          <m:t>𝚺</m:t>
                        </m:r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2907" y="2350715"/>
                  <a:ext cx="37061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4" name="Connecteur droit avec flèche 103"/>
          <p:cNvCxnSpPr>
            <a:endCxn id="102" idx="3"/>
          </p:cNvCxnSpPr>
          <p:nvPr/>
        </p:nvCxnSpPr>
        <p:spPr>
          <a:xfrm flipV="1">
            <a:off x="8337696" y="3721639"/>
            <a:ext cx="458302" cy="400207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/>
          <p:cNvCxnSpPr>
            <a:endCxn id="102" idx="2"/>
          </p:cNvCxnSpPr>
          <p:nvPr/>
        </p:nvCxnSpPr>
        <p:spPr>
          <a:xfrm flipV="1">
            <a:off x="8371152" y="3604080"/>
            <a:ext cx="376151" cy="216394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avec flèche 105"/>
          <p:cNvCxnSpPr>
            <a:endCxn id="103" idx="1"/>
          </p:cNvCxnSpPr>
          <p:nvPr/>
        </p:nvCxnSpPr>
        <p:spPr>
          <a:xfrm>
            <a:off x="8371152" y="3401542"/>
            <a:ext cx="376151" cy="202537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avec flèche 106"/>
          <p:cNvCxnSpPr>
            <a:endCxn id="102" idx="1"/>
          </p:cNvCxnSpPr>
          <p:nvPr/>
        </p:nvCxnSpPr>
        <p:spPr>
          <a:xfrm>
            <a:off x="8314837" y="3100169"/>
            <a:ext cx="481161" cy="38635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avec flèche 107"/>
          <p:cNvCxnSpPr>
            <a:stCxn id="102" idx="6"/>
          </p:cNvCxnSpPr>
          <p:nvPr/>
        </p:nvCxnSpPr>
        <p:spPr>
          <a:xfrm flipV="1">
            <a:off x="9079812" y="3604079"/>
            <a:ext cx="279864" cy="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e 108"/>
          <p:cNvGrpSpPr/>
          <p:nvPr/>
        </p:nvGrpSpPr>
        <p:grpSpPr>
          <a:xfrm>
            <a:off x="9354132" y="3427033"/>
            <a:ext cx="355791" cy="343301"/>
            <a:chOff x="3532907" y="2358335"/>
            <a:chExt cx="355791" cy="343301"/>
          </a:xfrm>
        </p:grpSpPr>
        <p:sp>
          <p:nvSpPr>
            <p:cNvPr id="110" name="Ellipse 109"/>
            <p:cNvSpPr/>
            <p:nvPr/>
          </p:nvSpPr>
          <p:spPr>
            <a:xfrm>
              <a:off x="3532907" y="2369127"/>
              <a:ext cx="332509" cy="332509"/>
            </a:xfrm>
            <a:prstGeom prst="ellipse">
              <a:avLst/>
            </a:prstGeom>
            <a:solidFill>
              <a:srgbClr val="FFD1D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110"/>
                <p:cNvSpPr/>
                <p:nvPr/>
              </p:nvSpPr>
              <p:spPr>
                <a:xfrm>
                  <a:off x="3562968" y="2358335"/>
                  <a:ext cx="325730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oMath>
                    </m:oMathPara>
                  </a14:m>
                  <a:endParaRPr lang="fr-FR" sz="1400" b="1" i="1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2968" y="2358335"/>
                  <a:ext cx="325730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2" name="Connecteur droit avec flèche 111"/>
          <p:cNvCxnSpPr/>
          <p:nvPr/>
        </p:nvCxnSpPr>
        <p:spPr>
          <a:xfrm flipV="1">
            <a:off x="9686641" y="3604078"/>
            <a:ext cx="279864" cy="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e 112"/>
          <p:cNvGrpSpPr/>
          <p:nvPr/>
        </p:nvGrpSpPr>
        <p:grpSpPr>
          <a:xfrm>
            <a:off x="9952373" y="3437825"/>
            <a:ext cx="385445" cy="332509"/>
            <a:chOff x="3532907" y="2369127"/>
            <a:chExt cx="385445" cy="332509"/>
          </a:xfrm>
        </p:grpSpPr>
        <p:sp>
          <p:nvSpPr>
            <p:cNvPr id="114" name="Ellipse 113"/>
            <p:cNvSpPr/>
            <p:nvPr/>
          </p:nvSpPr>
          <p:spPr>
            <a:xfrm>
              <a:off x="3532907" y="2369127"/>
              <a:ext cx="332509" cy="33250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14"/>
                <p:cNvSpPr/>
                <p:nvPr/>
              </p:nvSpPr>
              <p:spPr>
                <a:xfrm>
                  <a:off x="3533311" y="2381195"/>
                  <a:ext cx="38504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fr-FR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fr-FR" sz="1200" b="1" i="1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3311" y="2381195"/>
                  <a:ext cx="385041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/>
              <p:cNvSpPr/>
              <p:nvPr/>
            </p:nvSpPr>
            <p:spPr>
              <a:xfrm>
                <a:off x="8423198" y="3060150"/>
                <a:ext cx="22418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9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198" y="3060150"/>
                <a:ext cx="224189" cy="2308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8423198" y="3280263"/>
                <a:ext cx="22418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198" y="3280263"/>
                <a:ext cx="224189" cy="230832"/>
              </a:xfrm>
              <a:prstGeom prst="rect">
                <a:avLst/>
              </a:prstGeom>
              <a:blipFill>
                <a:blip r:embed="rId14"/>
                <a:stretch>
                  <a:fillRect l="-27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/>
              <p:cNvSpPr/>
              <p:nvPr/>
            </p:nvSpPr>
            <p:spPr>
              <a:xfrm>
                <a:off x="8423198" y="3517697"/>
                <a:ext cx="22418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198" y="3517697"/>
                <a:ext cx="224189" cy="2308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/>
              <p:cNvSpPr/>
              <p:nvPr/>
            </p:nvSpPr>
            <p:spPr>
              <a:xfrm>
                <a:off x="8423198" y="3723734"/>
                <a:ext cx="22418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119" name="Rectangle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198" y="3723734"/>
                <a:ext cx="224189" cy="230832"/>
              </a:xfrm>
              <a:prstGeom prst="rect">
                <a:avLst/>
              </a:prstGeom>
              <a:blipFill>
                <a:blip r:embed="rId15"/>
                <a:stretch>
                  <a:fillRect l="-27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/>
              <p:cNvSpPr/>
              <p:nvPr/>
            </p:nvSpPr>
            <p:spPr>
              <a:xfrm>
                <a:off x="9100583" y="3336964"/>
                <a:ext cx="22418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120" name="Rectangle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0583" y="3336964"/>
                <a:ext cx="224189" cy="2308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3677903" y="2919413"/>
                <a:ext cx="22418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903" y="2919413"/>
                <a:ext cx="224189" cy="2308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4686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3784367" y="2348155"/>
            <a:ext cx="370614" cy="369332"/>
            <a:chOff x="3532907" y="2350715"/>
            <a:chExt cx="370614" cy="369332"/>
          </a:xfrm>
        </p:grpSpPr>
        <p:sp>
          <p:nvSpPr>
            <p:cNvPr id="5" name="Ellipse 4"/>
            <p:cNvSpPr/>
            <p:nvPr/>
          </p:nvSpPr>
          <p:spPr>
            <a:xfrm>
              <a:off x="3532907" y="2369127"/>
              <a:ext cx="332509" cy="33250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3532907" y="2350715"/>
                  <a:ext cx="3706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1">
                            <a:latin typeface="Cambria Math" panose="02040503050406030204" pitchFamily="18" charset="0"/>
                          </a:rPr>
                          <m:t>𝚺</m:t>
                        </m:r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2907" y="2350715"/>
                  <a:ext cx="37061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e 6"/>
          <p:cNvGrpSpPr/>
          <p:nvPr/>
        </p:nvGrpSpPr>
        <p:grpSpPr>
          <a:xfrm>
            <a:off x="3075707" y="2164029"/>
            <a:ext cx="332509" cy="332509"/>
            <a:chOff x="3075707" y="1823349"/>
            <a:chExt cx="332509" cy="332509"/>
          </a:xfrm>
        </p:grpSpPr>
        <p:sp>
          <p:nvSpPr>
            <p:cNvPr id="8" name="Ellipse 7"/>
            <p:cNvSpPr/>
            <p:nvPr/>
          </p:nvSpPr>
          <p:spPr>
            <a:xfrm>
              <a:off x="3075707" y="1823349"/>
              <a:ext cx="332509" cy="33250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3090946" y="1841760"/>
                  <a:ext cx="317270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946" y="1841760"/>
                  <a:ext cx="317270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e 9"/>
          <p:cNvGrpSpPr/>
          <p:nvPr/>
        </p:nvGrpSpPr>
        <p:grpSpPr>
          <a:xfrm>
            <a:off x="3075707" y="2631656"/>
            <a:ext cx="332509" cy="332509"/>
            <a:chOff x="3075707" y="2545971"/>
            <a:chExt cx="332509" cy="332509"/>
          </a:xfrm>
        </p:grpSpPr>
        <p:sp>
          <p:nvSpPr>
            <p:cNvPr id="11" name="Ellipse 10"/>
            <p:cNvSpPr/>
            <p:nvPr/>
          </p:nvSpPr>
          <p:spPr>
            <a:xfrm>
              <a:off x="3075707" y="2545971"/>
              <a:ext cx="332509" cy="33250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3090946" y="2564382"/>
                  <a:ext cx="317270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946" y="2564382"/>
                  <a:ext cx="317270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e 15"/>
          <p:cNvGrpSpPr/>
          <p:nvPr/>
        </p:nvGrpSpPr>
        <p:grpSpPr>
          <a:xfrm>
            <a:off x="3068087" y="1745097"/>
            <a:ext cx="340129" cy="332509"/>
            <a:chOff x="3090946" y="1433236"/>
            <a:chExt cx="340129" cy="332509"/>
          </a:xfrm>
        </p:grpSpPr>
        <p:sp>
          <p:nvSpPr>
            <p:cNvPr id="17" name="Ellipse 16"/>
            <p:cNvSpPr/>
            <p:nvPr/>
          </p:nvSpPr>
          <p:spPr>
            <a:xfrm>
              <a:off x="3090946" y="1433236"/>
              <a:ext cx="332509" cy="33250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3113805" y="1466887"/>
                  <a:ext cx="317270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FR" sz="11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3805" y="1466887"/>
                  <a:ext cx="317270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Connecteur droit avec flèche 19"/>
          <p:cNvCxnSpPr>
            <a:stCxn id="11" idx="6"/>
            <a:endCxn id="5" idx="2"/>
          </p:cNvCxnSpPr>
          <p:nvPr/>
        </p:nvCxnSpPr>
        <p:spPr>
          <a:xfrm flipV="1">
            <a:off x="3408216" y="2532822"/>
            <a:ext cx="376151" cy="216394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8" idx="6"/>
            <a:endCxn id="6" idx="1"/>
          </p:cNvCxnSpPr>
          <p:nvPr/>
        </p:nvCxnSpPr>
        <p:spPr>
          <a:xfrm>
            <a:off x="3408216" y="2330284"/>
            <a:ext cx="376151" cy="202537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17" idx="5"/>
            <a:endCxn id="5" idx="1"/>
          </p:cNvCxnSpPr>
          <p:nvPr/>
        </p:nvCxnSpPr>
        <p:spPr>
          <a:xfrm>
            <a:off x="3351901" y="2028911"/>
            <a:ext cx="481161" cy="38635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5" idx="6"/>
          </p:cNvCxnSpPr>
          <p:nvPr/>
        </p:nvCxnSpPr>
        <p:spPr>
          <a:xfrm flipV="1">
            <a:off x="4116876" y="2532821"/>
            <a:ext cx="279864" cy="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e 23"/>
          <p:cNvGrpSpPr/>
          <p:nvPr/>
        </p:nvGrpSpPr>
        <p:grpSpPr>
          <a:xfrm>
            <a:off x="4391196" y="2355775"/>
            <a:ext cx="355791" cy="343301"/>
            <a:chOff x="3532907" y="2358335"/>
            <a:chExt cx="355791" cy="343301"/>
          </a:xfrm>
        </p:grpSpPr>
        <p:sp>
          <p:nvSpPr>
            <p:cNvPr id="25" name="Ellipse 24"/>
            <p:cNvSpPr/>
            <p:nvPr/>
          </p:nvSpPr>
          <p:spPr>
            <a:xfrm>
              <a:off x="3532907" y="2369127"/>
              <a:ext cx="332509" cy="332509"/>
            </a:xfrm>
            <a:prstGeom prst="ellipse">
              <a:avLst/>
            </a:prstGeom>
            <a:solidFill>
              <a:srgbClr val="FFD1D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3562968" y="2358335"/>
                  <a:ext cx="325730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oMath>
                    </m:oMathPara>
                  </a14:m>
                  <a:endParaRPr lang="fr-FR" sz="1400" b="1" i="1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2968" y="2358335"/>
                  <a:ext cx="325730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Connecteur droit avec flèche 26"/>
          <p:cNvCxnSpPr/>
          <p:nvPr/>
        </p:nvCxnSpPr>
        <p:spPr>
          <a:xfrm flipV="1">
            <a:off x="4723705" y="2532820"/>
            <a:ext cx="279864" cy="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e 27"/>
          <p:cNvGrpSpPr/>
          <p:nvPr/>
        </p:nvGrpSpPr>
        <p:grpSpPr>
          <a:xfrm>
            <a:off x="4989437" y="2366567"/>
            <a:ext cx="348576" cy="332509"/>
            <a:chOff x="3532907" y="2369127"/>
            <a:chExt cx="348576" cy="332509"/>
          </a:xfrm>
        </p:grpSpPr>
        <p:sp>
          <p:nvSpPr>
            <p:cNvPr id="29" name="Ellipse 28"/>
            <p:cNvSpPr/>
            <p:nvPr/>
          </p:nvSpPr>
          <p:spPr>
            <a:xfrm>
              <a:off x="3532907" y="2369127"/>
              <a:ext cx="332509" cy="33250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3570180" y="2381195"/>
                  <a:ext cx="311303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fr-FR" sz="12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oMath>
                    </m:oMathPara>
                  </a14:m>
                  <a:endParaRPr lang="fr-FR" sz="1200" b="1" i="1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0180" y="2381195"/>
                  <a:ext cx="311303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3460262" y="1988892"/>
                <a:ext cx="22418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9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262" y="1988892"/>
                <a:ext cx="224189" cy="2308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3460262" y="2209005"/>
                <a:ext cx="22418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262" y="2209005"/>
                <a:ext cx="224189" cy="230832"/>
              </a:xfrm>
              <a:prstGeom prst="rect">
                <a:avLst/>
              </a:prstGeom>
              <a:blipFill>
                <a:blip r:embed="rId3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3460262" y="2446439"/>
                <a:ext cx="22418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262" y="2446439"/>
                <a:ext cx="224189" cy="230832"/>
              </a:xfrm>
              <a:prstGeom prst="rect">
                <a:avLst/>
              </a:prstGeom>
              <a:blipFill>
                <a:blip r:embed="rId9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4109256" y="2167327"/>
                <a:ext cx="22418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900" b="1" i="1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256" y="2167327"/>
                <a:ext cx="224189" cy="2308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5461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46B3C691-049A-4EC0-AE84-4A142260DC90}"/>
              </a:ext>
            </a:extLst>
          </p:cNvPr>
          <p:cNvGrpSpPr/>
          <p:nvPr/>
        </p:nvGrpSpPr>
        <p:grpSpPr>
          <a:xfrm>
            <a:off x="2915465" y="2353710"/>
            <a:ext cx="1346920" cy="289970"/>
            <a:chOff x="2915465" y="2353710"/>
            <a:chExt cx="1346920" cy="289970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A4CD5611-3C0D-4E7A-9DD3-F6B2C3C7065A}"/>
                </a:ext>
              </a:extLst>
            </p:cNvPr>
            <p:cNvGrpSpPr/>
            <p:nvPr/>
          </p:nvGrpSpPr>
          <p:grpSpPr>
            <a:xfrm>
              <a:off x="2930100" y="2353710"/>
              <a:ext cx="1296000" cy="288000"/>
              <a:chOff x="2930100" y="2353710"/>
              <a:chExt cx="1296000" cy="288000"/>
            </a:xfrm>
          </p:grpSpPr>
          <p:sp>
            <p:nvSpPr>
              <p:cNvPr id="8" name="Rectangle à coins arrondis 3">
                <a:extLst>
                  <a:ext uri="{FF2B5EF4-FFF2-40B4-BE49-F238E27FC236}">
                    <a16:creationId xmlns:a16="http://schemas.microsoft.com/office/drawing/2014/main" id="{B1035176-EDAF-4033-99F6-63B542171791}"/>
                  </a:ext>
                </a:extLst>
              </p:cNvPr>
              <p:cNvSpPr/>
              <p:nvPr/>
            </p:nvSpPr>
            <p:spPr>
              <a:xfrm>
                <a:off x="2930100" y="2353710"/>
                <a:ext cx="288000" cy="2880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936F1C1B-034D-4AC8-92EA-DEF25B82DD12}"/>
                  </a:ext>
                </a:extLst>
              </p:cNvPr>
              <p:cNvSpPr/>
              <p:nvPr/>
            </p:nvSpPr>
            <p:spPr>
              <a:xfrm>
                <a:off x="3938100" y="2353710"/>
                <a:ext cx="288000" cy="2880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Connecteur droit avec flèche 9">
                <a:extLst>
                  <a:ext uri="{FF2B5EF4-FFF2-40B4-BE49-F238E27FC236}">
                    <a16:creationId xmlns:a16="http://schemas.microsoft.com/office/drawing/2014/main" id="{9F193627-0D7D-4496-A270-74234B778F5E}"/>
                  </a:ext>
                </a:extLst>
              </p:cNvPr>
              <p:cNvCxnSpPr/>
              <p:nvPr/>
            </p:nvCxnSpPr>
            <p:spPr>
              <a:xfrm>
                <a:off x="3218100" y="2497710"/>
                <a:ext cx="720000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7B7BDDE8-B407-43D7-8115-4FF7465EA28F}"/>
                    </a:ext>
                  </a:extLst>
                </p:cNvPr>
                <p:cNvSpPr/>
                <p:nvPr/>
              </p:nvSpPr>
              <p:spPr>
                <a:xfrm>
                  <a:off x="2915465" y="2374599"/>
                  <a:ext cx="317270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fr-FR" sz="1000" b="1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5465" y="2374599"/>
                  <a:ext cx="317270" cy="24622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DCF31564-9C76-44C9-949A-9776A548BC42}"/>
                    </a:ext>
                  </a:extLst>
                </p:cNvPr>
                <p:cNvSpPr/>
                <p:nvPr/>
              </p:nvSpPr>
              <p:spPr>
                <a:xfrm>
                  <a:off x="3945115" y="2357768"/>
                  <a:ext cx="317270" cy="2859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fr-FR" sz="1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1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fr-FR" sz="1000" b="1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5115" y="2357768"/>
                  <a:ext cx="317270" cy="28591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00BCB8C6-1C05-4772-8D65-575C26501059}"/>
              </a:ext>
            </a:extLst>
          </p:cNvPr>
          <p:cNvGrpSpPr/>
          <p:nvPr/>
        </p:nvGrpSpPr>
        <p:grpSpPr>
          <a:xfrm>
            <a:off x="2915465" y="3001710"/>
            <a:ext cx="1346920" cy="294074"/>
            <a:chOff x="2915465" y="2353710"/>
            <a:chExt cx="1346920" cy="294074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747D4264-1E5F-4BE5-ABC5-849FABCA89D9}"/>
                </a:ext>
              </a:extLst>
            </p:cNvPr>
            <p:cNvGrpSpPr/>
            <p:nvPr/>
          </p:nvGrpSpPr>
          <p:grpSpPr>
            <a:xfrm>
              <a:off x="2930100" y="2353710"/>
              <a:ext cx="1296000" cy="288000"/>
              <a:chOff x="2930100" y="2353710"/>
              <a:chExt cx="1296000" cy="288000"/>
            </a:xfrm>
          </p:grpSpPr>
          <p:sp>
            <p:nvSpPr>
              <p:cNvPr id="15" name="Rectangle à coins arrondis 17">
                <a:extLst>
                  <a:ext uri="{FF2B5EF4-FFF2-40B4-BE49-F238E27FC236}">
                    <a16:creationId xmlns:a16="http://schemas.microsoft.com/office/drawing/2014/main" id="{93F04056-32F3-4A73-906D-2CEFAC2A04C6}"/>
                  </a:ext>
                </a:extLst>
              </p:cNvPr>
              <p:cNvSpPr/>
              <p:nvPr/>
            </p:nvSpPr>
            <p:spPr>
              <a:xfrm>
                <a:off x="2930100" y="2353710"/>
                <a:ext cx="288000" cy="2880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4094680F-DB52-4D6F-9791-6A733E23B467}"/>
                  </a:ext>
                </a:extLst>
              </p:cNvPr>
              <p:cNvSpPr/>
              <p:nvPr/>
            </p:nvSpPr>
            <p:spPr>
              <a:xfrm>
                <a:off x="3938100" y="2353710"/>
                <a:ext cx="288000" cy="2880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Connecteur droit avec flèche 16">
                <a:extLst>
                  <a:ext uri="{FF2B5EF4-FFF2-40B4-BE49-F238E27FC236}">
                    <a16:creationId xmlns:a16="http://schemas.microsoft.com/office/drawing/2014/main" id="{6AE92276-E88D-4DF1-B498-B6E72BADF786}"/>
                  </a:ext>
                </a:extLst>
              </p:cNvPr>
              <p:cNvCxnSpPr/>
              <p:nvPr/>
            </p:nvCxnSpPr>
            <p:spPr>
              <a:xfrm>
                <a:off x="3218100" y="2497710"/>
                <a:ext cx="720000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772243B0-A254-4481-9394-3ECD8DC38746}"/>
                    </a:ext>
                  </a:extLst>
                </p:cNvPr>
                <p:cNvSpPr/>
                <p:nvPr/>
              </p:nvSpPr>
              <p:spPr>
                <a:xfrm>
                  <a:off x="2915465" y="2374599"/>
                  <a:ext cx="317270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fr-FR" sz="1000" b="1" dirty="0"/>
                </a:p>
              </p:txBody>
            </p:sp>
          </mc:Choice>
          <mc:Fallback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772243B0-A254-4481-9394-3ECD8DC387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5465" y="2374599"/>
                  <a:ext cx="317270" cy="2462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929F5247-7632-40D4-91A3-3593673B0FCE}"/>
                    </a:ext>
                  </a:extLst>
                </p:cNvPr>
                <p:cNvSpPr/>
                <p:nvPr/>
              </p:nvSpPr>
              <p:spPr>
                <a:xfrm>
                  <a:off x="3945115" y="2357768"/>
                  <a:ext cx="317270" cy="2900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fr-FR" sz="1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1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fr-FR" sz="1000" b="1" dirty="0"/>
                </a:p>
              </p:txBody>
            </p:sp>
          </mc:Choice>
          <mc:Fallback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929F5247-7632-40D4-91A3-3593673B0F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5115" y="2357768"/>
                  <a:ext cx="317270" cy="29001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Ellipse 24">
            <a:extLst>
              <a:ext uri="{FF2B5EF4-FFF2-40B4-BE49-F238E27FC236}">
                <a16:creationId xmlns:a16="http://schemas.microsoft.com/office/drawing/2014/main" id="{96898D7F-5E9C-4CF1-9AD2-56356E669470}"/>
              </a:ext>
            </a:extLst>
          </p:cNvPr>
          <p:cNvSpPr/>
          <p:nvPr/>
        </p:nvSpPr>
        <p:spPr>
          <a:xfrm>
            <a:off x="4941868" y="2354702"/>
            <a:ext cx="288000" cy="288000"/>
          </a:xfrm>
          <a:prstGeom prst="ellipse">
            <a:avLst/>
          </a:prstGeom>
          <a:solidFill>
            <a:srgbClr val="FFD1D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 dirty="0">
              <a:solidFill>
                <a:schemeClr val="tx1"/>
              </a:solidFill>
            </a:endParaRP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3A052AC0-5392-4207-BACD-B81904A5163F}"/>
              </a:ext>
            </a:extLst>
          </p:cNvPr>
          <p:cNvCxnSpPr>
            <a:cxnSpLocks/>
            <a:stCxn id="9" idx="6"/>
            <a:endCxn id="25" idx="2"/>
          </p:cNvCxnSpPr>
          <p:nvPr/>
        </p:nvCxnSpPr>
        <p:spPr>
          <a:xfrm>
            <a:off x="4226100" y="2497710"/>
            <a:ext cx="715768" cy="992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2492710-B806-44ED-8B04-94A109E7E6C3}"/>
              </a:ext>
            </a:extLst>
          </p:cNvPr>
          <p:cNvCxnSpPr>
            <a:cxnSpLocks/>
            <a:stCxn id="16" idx="7"/>
            <a:endCxn id="25" idx="3"/>
          </p:cNvCxnSpPr>
          <p:nvPr/>
        </p:nvCxnSpPr>
        <p:spPr>
          <a:xfrm flipV="1">
            <a:off x="4183923" y="2600525"/>
            <a:ext cx="800122" cy="443362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33EDF600-D183-44E8-8B91-43AA9CC6A145}"/>
              </a:ext>
            </a:extLst>
          </p:cNvPr>
          <p:cNvGrpSpPr/>
          <p:nvPr/>
        </p:nvGrpSpPr>
        <p:grpSpPr>
          <a:xfrm>
            <a:off x="3938100" y="1711737"/>
            <a:ext cx="319209" cy="288000"/>
            <a:chOff x="4931465" y="2355350"/>
            <a:chExt cx="319209" cy="288000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77E3EC62-CF52-4148-BD7D-6A7B7D3E6AF3}"/>
                </a:ext>
              </a:extLst>
            </p:cNvPr>
            <p:cNvSpPr/>
            <p:nvPr/>
          </p:nvSpPr>
          <p:spPr>
            <a:xfrm>
              <a:off x="4931465" y="2355350"/>
              <a:ext cx="288000" cy="288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76237054-914F-4ECE-8314-F73BAA5D7CFE}"/>
                    </a:ext>
                  </a:extLst>
                </p:cNvPr>
                <p:cNvSpPr/>
                <p:nvPr/>
              </p:nvSpPr>
              <p:spPr>
                <a:xfrm>
                  <a:off x="4933404" y="2385501"/>
                  <a:ext cx="317270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FR" sz="1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fr-FR" sz="1000" b="1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404" y="2385501"/>
                  <a:ext cx="317270" cy="2462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FAB55DD5-D425-4D68-92DC-34EADBF832FB}"/>
              </a:ext>
            </a:extLst>
          </p:cNvPr>
          <p:cNvCxnSpPr>
            <a:cxnSpLocks/>
            <a:stCxn id="30" idx="5"/>
            <a:endCxn id="25" idx="1"/>
          </p:cNvCxnSpPr>
          <p:nvPr/>
        </p:nvCxnSpPr>
        <p:spPr>
          <a:xfrm>
            <a:off x="4183923" y="1957560"/>
            <a:ext cx="800122" cy="439319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26C7EBA-7327-4258-BE34-D3C18C293FAD}"/>
                  </a:ext>
                </a:extLst>
              </p:cNvPr>
              <p:cNvSpPr/>
              <p:nvPr/>
            </p:nvSpPr>
            <p:spPr>
              <a:xfrm>
                <a:off x="4945721" y="2361948"/>
                <a:ext cx="317270" cy="2900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fr-FR" sz="1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fr-FR" sz="1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fr-FR" sz="1000" b="1" dirty="0"/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26C7EBA-7327-4258-BE34-D3C18C293F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5721" y="2361948"/>
                <a:ext cx="317270" cy="2900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054C80D-5D78-4D45-97BB-94766C778319}"/>
                  </a:ext>
                </a:extLst>
              </p:cNvPr>
              <p:cNvSpPr/>
              <p:nvPr/>
            </p:nvSpPr>
            <p:spPr>
              <a:xfrm>
                <a:off x="4363973" y="2486226"/>
                <a:ext cx="224189" cy="2684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90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fr-FR" sz="900" b="1" dirty="0"/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054C80D-5D78-4D45-97BB-94766C7783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973" y="2486226"/>
                <a:ext cx="224189" cy="268407"/>
              </a:xfrm>
              <a:prstGeom prst="rect">
                <a:avLst/>
              </a:prstGeom>
              <a:blipFill>
                <a:blip r:embed="rId10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2650164-86D9-4AFC-9035-745C8B7DD524}"/>
                  </a:ext>
                </a:extLst>
              </p:cNvPr>
              <p:cNvSpPr/>
              <p:nvPr/>
            </p:nvSpPr>
            <p:spPr>
              <a:xfrm>
                <a:off x="4496117" y="1894835"/>
                <a:ext cx="224189" cy="2684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FR" sz="9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fr-FR" sz="900" b="1" dirty="0"/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2650164-86D9-4AFC-9035-745C8B7DD5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117" y="1894835"/>
                <a:ext cx="224189" cy="268407"/>
              </a:xfrm>
              <a:prstGeom prst="rect">
                <a:avLst/>
              </a:prstGeom>
              <a:blipFill>
                <a:blip r:embed="rId11"/>
                <a:stretch>
                  <a:fillRect l="-16667" r="-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Ellipse 37">
            <a:extLst>
              <a:ext uri="{FF2B5EF4-FFF2-40B4-BE49-F238E27FC236}">
                <a16:creationId xmlns:a16="http://schemas.microsoft.com/office/drawing/2014/main" id="{D4C6067B-41B5-4D0F-8DD1-6DCC21A979A0}"/>
              </a:ext>
            </a:extLst>
          </p:cNvPr>
          <p:cNvSpPr/>
          <p:nvPr/>
        </p:nvSpPr>
        <p:spPr>
          <a:xfrm>
            <a:off x="5928617" y="2662426"/>
            <a:ext cx="288000" cy="288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 dirty="0">
              <a:solidFill>
                <a:schemeClr val="tx1"/>
              </a:solidFill>
            </a:endParaRPr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C551D888-1A3E-4AEE-B652-002967672CA0}"/>
              </a:ext>
            </a:extLst>
          </p:cNvPr>
          <p:cNvCxnSpPr>
            <a:cxnSpLocks/>
            <a:endCxn id="38" idx="3"/>
          </p:cNvCxnSpPr>
          <p:nvPr/>
        </p:nvCxnSpPr>
        <p:spPr>
          <a:xfrm flipV="1">
            <a:off x="5219465" y="2908249"/>
            <a:ext cx="751329" cy="236454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4A4A2CF-7857-4183-8A31-88EABE5BD594}"/>
                  </a:ext>
                </a:extLst>
              </p:cNvPr>
              <p:cNvSpPr/>
              <p:nvPr/>
            </p:nvSpPr>
            <p:spPr>
              <a:xfrm>
                <a:off x="5929898" y="2660250"/>
                <a:ext cx="317270" cy="2900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fr-FR" sz="1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fr-FR" sz="1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fr-FR" sz="1000" b="1" dirty="0"/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4A4A2CF-7857-4183-8A31-88EABE5BD5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898" y="2660250"/>
                <a:ext cx="317270" cy="2900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46B39A84-8B7A-4339-B43F-D91C9C48040C}"/>
              </a:ext>
            </a:extLst>
          </p:cNvPr>
          <p:cNvCxnSpPr>
            <a:cxnSpLocks/>
            <a:stCxn id="92" idx="5"/>
            <a:endCxn id="38" idx="0"/>
          </p:cNvCxnSpPr>
          <p:nvPr/>
        </p:nvCxnSpPr>
        <p:spPr>
          <a:xfrm>
            <a:off x="5185181" y="1973438"/>
            <a:ext cx="887436" cy="68898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21F8D22-4446-4A8E-AC20-70F330CFB849}"/>
                  </a:ext>
                </a:extLst>
              </p:cNvPr>
              <p:cNvSpPr/>
              <p:nvPr/>
            </p:nvSpPr>
            <p:spPr>
              <a:xfrm>
                <a:off x="5404710" y="1945270"/>
                <a:ext cx="224189" cy="2684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fr-FR" sz="900" b="1" dirty="0"/>
              </a:p>
            </p:txBody>
          </p:sp>
        </mc:Choice>
        <mc:Fallback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21F8D22-4446-4A8E-AC20-70F330CFB8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710" y="1945270"/>
                <a:ext cx="224189" cy="268407"/>
              </a:xfrm>
              <a:prstGeom prst="rect">
                <a:avLst/>
              </a:prstGeom>
              <a:blipFill>
                <a:blip r:embed="rId13"/>
                <a:stretch>
                  <a:fillRect l="-16667" r="-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4A4638B-A287-4F8F-937A-F5507C1CED53}"/>
                  </a:ext>
                </a:extLst>
              </p:cNvPr>
              <p:cNvSpPr/>
              <p:nvPr/>
            </p:nvSpPr>
            <p:spPr>
              <a:xfrm>
                <a:off x="5301472" y="2308121"/>
                <a:ext cx="224189" cy="2721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fr-FR" sz="9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fr-FR" sz="900" b="1" dirty="0"/>
              </a:p>
            </p:txBody>
          </p:sp>
        </mc:Choice>
        <mc:Fallback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4A4638B-A287-4F8F-937A-F5507C1CED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472" y="2308121"/>
                <a:ext cx="224189" cy="272126"/>
              </a:xfrm>
              <a:prstGeom prst="rect">
                <a:avLst/>
              </a:prstGeom>
              <a:blipFill>
                <a:blip r:embed="rId14"/>
                <a:stretch>
                  <a:fillRect l="-16667" r="-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Ellipse 70">
            <a:extLst>
              <a:ext uri="{FF2B5EF4-FFF2-40B4-BE49-F238E27FC236}">
                <a16:creationId xmlns:a16="http://schemas.microsoft.com/office/drawing/2014/main" id="{676AD59A-9CD5-471C-BB10-F9B67DEBF09F}"/>
              </a:ext>
            </a:extLst>
          </p:cNvPr>
          <p:cNvSpPr/>
          <p:nvPr/>
        </p:nvSpPr>
        <p:spPr>
          <a:xfrm>
            <a:off x="4930825" y="3001710"/>
            <a:ext cx="288000" cy="288000"/>
          </a:xfrm>
          <a:prstGeom prst="ellipse">
            <a:avLst/>
          </a:prstGeom>
          <a:solidFill>
            <a:srgbClr val="FFD1D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 dirty="0">
              <a:solidFill>
                <a:schemeClr val="tx1"/>
              </a:solidFill>
            </a:endParaRPr>
          </a:p>
        </p:txBody>
      </p: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7DC76107-DF61-4BC9-A5B3-31C1E67FAB6D}"/>
              </a:ext>
            </a:extLst>
          </p:cNvPr>
          <p:cNvCxnSpPr>
            <a:cxnSpLocks/>
            <a:stCxn id="16" idx="6"/>
            <a:endCxn id="71" idx="2"/>
          </p:cNvCxnSpPr>
          <p:nvPr/>
        </p:nvCxnSpPr>
        <p:spPr>
          <a:xfrm>
            <a:off x="4226100" y="3145710"/>
            <a:ext cx="704725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D3E71233-4198-418A-932C-F0A2A67B6364}"/>
              </a:ext>
            </a:extLst>
          </p:cNvPr>
          <p:cNvCxnSpPr>
            <a:cxnSpLocks/>
            <a:stCxn id="9" idx="5"/>
            <a:endCxn id="71" idx="1"/>
          </p:cNvCxnSpPr>
          <p:nvPr/>
        </p:nvCxnSpPr>
        <p:spPr>
          <a:xfrm>
            <a:off x="4183923" y="2599533"/>
            <a:ext cx="789079" cy="444354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33FE2814-A32A-4832-909A-3C555B3341C0}"/>
              </a:ext>
            </a:extLst>
          </p:cNvPr>
          <p:cNvGrpSpPr/>
          <p:nvPr/>
        </p:nvGrpSpPr>
        <p:grpSpPr>
          <a:xfrm>
            <a:off x="3943969" y="3655784"/>
            <a:ext cx="319209" cy="288000"/>
            <a:chOff x="4931465" y="2355350"/>
            <a:chExt cx="319209" cy="288000"/>
          </a:xfrm>
        </p:grpSpPr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7D255F8C-9505-412E-B5AF-56399C04FD5D}"/>
                </a:ext>
              </a:extLst>
            </p:cNvPr>
            <p:cNvSpPr/>
            <p:nvPr/>
          </p:nvSpPr>
          <p:spPr>
            <a:xfrm>
              <a:off x="4931465" y="2355350"/>
              <a:ext cx="288000" cy="288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EC744FE4-08F5-466D-9583-0E8EDCF5059B}"/>
                    </a:ext>
                  </a:extLst>
                </p:cNvPr>
                <p:cNvSpPr/>
                <p:nvPr/>
              </p:nvSpPr>
              <p:spPr>
                <a:xfrm>
                  <a:off x="4933404" y="2385501"/>
                  <a:ext cx="317270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FR" sz="1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fr-FR" sz="1000" b="1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404" y="2385501"/>
                  <a:ext cx="317270" cy="2462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C2B742B9-28B1-4510-9480-5E69BA4998ED}"/>
              </a:ext>
            </a:extLst>
          </p:cNvPr>
          <p:cNvCxnSpPr>
            <a:cxnSpLocks/>
            <a:stCxn id="84" idx="7"/>
            <a:endCxn id="71" idx="3"/>
          </p:cNvCxnSpPr>
          <p:nvPr/>
        </p:nvCxnSpPr>
        <p:spPr>
          <a:xfrm flipV="1">
            <a:off x="4189792" y="3247533"/>
            <a:ext cx="783210" cy="45042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BB0E6D6-72A5-45F1-9240-C3BD372D244B}"/>
                  </a:ext>
                </a:extLst>
              </p:cNvPr>
              <p:cNvSpPr/>
              <p:nvPr/>
            </p:nvSpPr>
            <p:spPr>
              <a:xfrm>
                <a:off x="4931533" y="2998297"/>
                <a:ext cx="317270" cy="2900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fr-FR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fr-FR" sz="1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fr-FR" sz="1000" b="1" dirty="0"/>
              </a:p>
            </p:txBody>
          </p:sp>
        </mc:Choice>
        <mc:Fallback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BB0E6D6-72A5-45F1-9240-C3BD372D24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533" y="2998297"/>
                <a:ext cx="317270" cy="29001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1" name="Groupe 90">
            <a:extLst>
              <a:ext uri="{FF2B5EF4-FFF2-40B4-BE49-F238E27FC236}">
                <a16:creationId xmlns:a16="http://schemas.microsoft.com/office/drawing/2014/main" id="{97EEBF3B-E30A-4180-9111-4E6180476E46}"/>
              </a:ext>
            </a:extLst>
          </p:cNvPr>
          <p:cNvGrpSpPr/>
          <p:nvPr/>
        </p:nvGrpSpPr>
        <p:grpSpPr>
          <a:xfrm>
            <a:off x="4939358" y="1727615"/>
            <a:ext cx="319209" cy="288000"/>
            <a:chOff x="4931465" y="2355350"/>
            <a:chExt cx="319209" cy="288000"/>
          </a:xfrm>
        </p:grpSpPr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3FB51F29-17AB-42F5-BCA6-F4FDE6EE122C}"/>
                </a:ext>
              </a:extLst>
            </p:cNvPr>
            <p:cNvSpPr/>
            <p:nvPr/>
          </p:nvSpPr>
          <p:spPr>
            <a:xfrm>
              <a:off x="4931465" y="2355350"/>
              <a:ext cx="288000" cy="288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49D1B327-54ED-48CD-B4BC-D7F25E15D8DC}"/>
                    </a:ext>
                  </a:extLst>
                </p:cNvPr>
                <p:cNvSpPr/>
                <p:nvPr/>
              </p:nvSpPr>
              <p:spPr>
                <a:xfrm>
                  <a:off x="4933404" y="2385501"/>
                  <a:ext cx="317270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FR" sz="1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fr-FR" sz="1000" b="1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404" y="2385501"/>
                  <a:ext cx="317270" cy="2462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0D127BD8-1845-4F75-B309-F61E6B63D692}"/>
                  </a:ext>
                </a:extLst>
              </p:cNvPr>
              <p:cNvSpPr/>
              <p:nvPr/>
            </p:nvSpPr>
            <p:spPr>
              <a:xfrm>
                <a:off x="4171113" y="2719615"/>
                <a:ext cx="224189" cy="2684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fr-FR" sz="90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fr-FR" sz="900" b="1" dirty="0"/>
              </a:p>
            </p:txBody>
          </p:sp>
        </mc:Choice>
        <mc:Fallback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0D127BD8-1845-4F75-B309-F61E6B63D6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1113" y="2719615"/>
                <a:ext cx="224189" cy="268407"/>
              </a:xfrm>
              <a:prstGeom prst="rect">
                <a:avLst/>
              </a:prstGeom>
              <a:blipFill>
                <a:blip r:embed="rId16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F38AED18-A985-4F0E-948D-6E2392473D7F}"/>
                  </a:ext>
                </a:extLst>
              </p:cNvPr>
              <p:cNvSpPr/>
              <p:nvPr/>
            </p:nvSpPr>
            <p:spPr>
              <a:xfrm>
                <a:off x="4421575" y="2897693"/>
                <a:ext cx="224189" cy="2684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90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fr-FR" sz="900" b="1" dirty="0"/>
              </a:p>
            </p:txBody>
          </p:sp>
        </mc:Choice>
        <mc:Fallback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F38AED18-A985-4F0E-948D-6E2392473D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575" y="2897693"/>
                <a:ext cx="224189" cy="268407"/>
              </a:xfrm>
              <a:prstGeom prst="rect">
                <a:avLst/>
              </a:prstGeom>
              <a:blipFill>
                <a:blip r:embed="rId17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B50EE627-8DBC-42D3-AA81-A0F980D9F4A5}"/>
                  </a:ext>
                </a:extLst>
              </p:cNvPr>
              <p:cNvSpPr/>
              <p:nvPr/>
            </p:nvSpPr>
            <p:spPr>
              <a:xfrm>
                <a:off x="4363973" y="2234772"/>
                <a:ext cx="224189" cy="2684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fr-FR" sz="90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fr-FR" sz="900" b="1" dirty="0"/>
              </a:p>
            </p:txBody>
          </p:sp>
        </mc:Choice>
        <mc:Fallback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B50EE627-8DBC-42D3-AA81-A0F980D9F4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973" y="2234772"/>
                <a:ext cx="224189" cy="268407"/>
              </a:xfrm>
              <a:prstGeom prst="rect">
                <a:avLst/>
              </a:prstGeom>
              <a:blipFill>
                <a:blip r:embed="rId18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F02C315B-2D04-4406-B49D-6BB619DA5DB1}"/>
                  </a:ext>
                </a:extLst>
              </p:cNvPr>
              <p:cNvSpPr/>
              <p:nvPr/>
            </p:nvSpPr>
            <p:spPr>
              <a:xfrm>
                <a:off x="4372415" y="3246541"/>
                <a:ext cx="224189" cy="2684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FR" sz="9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fr-FR" sz="900" b="1" dirty="0"/>
              </a:p>
            </p:txBody>
          </p:sp>
        </mc:Choice>
        <mc:Fallback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F02C315B-2D04-4406-B49D-6BB619DA5D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415" y="3246541"/>
                <a:ext cx="224189" cy="268407"/>
              </a:xfrm>
              <a:prstGeom prst="rect">
                <a:avLst/>
              </a:prstGeom>
              <a:blipFill>
                <a:blip r:embed="rId19"/>
                <a:stretch>
                  <a:fillRect l="-16216" r="-54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722D1D1F-A5E1-41C1-9617-5D88FEAD2318}"/>
              </a:ext>
            </a:extLst>
          </p:cNvPr>
          <p:cNvCxnSpPr>
            <a:cxnSpLocks/>
            <a:stCxn id="25" idx="6"/>
            <a:endCxn id="38" idx="1"/>
          </p:cNvCxnSpPr>
          <p:nvPr/>
        </p:nvCxnSpPr>
        <p:spPr>
          <a:xfrm>
            <a:off x="5229868" y="2498702"/>
            <a:ext cx="740926" cy="20590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CE0468DA-12DE-4CD3-B29F-E0F986371922}"/>
                  </a:ext>
                </a:extLst>
              </p:cNvPr>
              <p:cNvSpPr/>
              <p:nvPr/>
            </p:nvSpPr>
            <p:spPr>
              <a:xfrm>
                <a:off x="5319745" y="2835120"/>
                <a:ext cx="224189" cy="2721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fr-FR" sz="9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fr-FR" sz="900" b="1" dirty="0"/>
              </a:p>
            </p:txBody>
          </p:sp>
        </mc:Choice>
        <mc:Fallback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CE0468DA-12DE-4CD3-B29F-E0F9863719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745" y="2835120"/>
                <a:ext cx="224189" cy="272126"/>
              </a:xfrm>
              <a:prstGeom prst="rect">
                <a:avLst/>
              </a:prstGeom>
              <a:blipFill>
                <a:blip r:embed="rId20"/>
                <a:stretch>
                  <a:fillRect l="-16667" r="-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795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1773885" y="1998369"/>
            <a:ext cx="332509" cy="324000"/>
            <a:chOff x="3075707" y="1823349"/>
            <a:chExt cx="332509" cy="324000"/>
          </a:xfrm>
        </p:grpSpPr>
        <p:sp>
          <p:nvSpPr>
            <p:cNvPr id="8" name="Ellipse 7"/>
            <p:cNvSpPr/>
            <p:nvPr/>
          </p:nvSpPr>
          <p:spPr>
            <a:xfrm>
              <a:off x="3075707" y="1823349"/>
              <a:ext cx="324000" cy="3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3090946" y="1841760"/>
                  <a:ext cx="317270" cy="30527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11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1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946" y="1841760"/>
                  <a:ext cx="317270" cy="305276"/>
                </a:xfrm>
                <a:prstGeom prst="rect">
                  <a:avLst/>
                </a:prstGeom>
                <a:blipFill>
                  <a:blip r:embed="rId2"/>
                  <a:stretch>
                    <a:fillRect l="-188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2" name="Connecteur droit avec flèche 21"/>
          <p:cNvCxnSpPr>
            <a:stCxn id="2" idx="3"/>
            <a:endCxn id="8" idx="2"/>
          </p:cNvCxnSpPr>
          <p:nvPr/>
        </p:nvCxnSpPr>
        <p:spPr>
          <a:xfrm>
            <a:off x="1390800" y="2160369"/>
            <a:ext cx="383085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V="1">
            <a:off x="3559822" y="2868749"/>
            <a:ext cx="279864" cy="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e 27"/>
          <p:cNvGrpSpPr/>
          <p:nvPr/>
        </p:nvGrpSpPr>
        <p:grpSpPr>
          <a:xfrm>
            <a:off x="3825554" y="2702496"/>
            <a:ext cx="385445" cy="332509"/>
            <a:chOff x="3532907" y="2369127"/>
            <a:chExt cx="385445" cy="332509"/>
          </a:xfrm>
        </p:grpSpPr>
        <p:sp>
          <p:nvSpPr>
            <p:cNvPr id="29" name="Ellipse 28"/>
            <p:cNvSpPr/>
            <p:nvPr/>
          </p:nvSpPr>
          <p:spPr>
            <a:xfrm>
              <a:off x="3532907" y="2369127"/>
              <a:ext cx="332509" cy="33250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3533311" y="2381195"/>
                  <a:ext cx="38504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fr-FR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fr-FR" sz="1200" b="1" i="1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3311" y="2381195"/>
                  <a:ext cx="385041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66800" y="1998369"/>
                <a:ext cx="324000" cy="324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sz="11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998369"/>
                <a:ext cx="324000" cy="324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066800" y="2477849"/>
                <a:ext cx="324000" cy="324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sz="11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477849"/>
                <a:ext cx="324000" cy="324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066800" y="2957329"/>
                <a:ext cx="324000" cy="324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FR" sz="11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957329"/>
                <a:ext cx="324000" cy="324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1066800" y="3436809"/>
                <a:ext cx="324000" cy="324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fr-FR" sz="11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436809"/>
                <a:ext cx="324000" cy="324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e 33"/>
          <p:cNvGrpSpPr/>
          <p:nvPr/>
        </p:nvGrpSpPr>
        <p:grpSpPr>
          <a:xfrm>
            <a:off x="1773885" y="2477849"/>
            <a:ext cx="332509" cy="324000"/>
            <a:chOff x="3075707" y="1823349"/>
            <a:chExt cx="332509" cy="324000"/>
          </a:xfrm>
        </p:grpSpPr>
        <p:sp>
          <p:nvSpPr>
            <p:cNvPr id="35" name="Ellipse 34"/>
            <p:cNvSpPr/>
            <p:nvPr/>
          </p:nvSpPr>
          <p:spPr>
            <a:xfrm>
              <a:off x="3075707" y="1823349"/>
              <a:ext cx="324000" cy="3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3090946" y="1841760"/>
                  <a:ext cx="317270" cy="30450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11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1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946" y="1841760"/>
                  <a:ext cx="317270" cy="304507"/>
                </a:xfrm>
                <a:prstGeom prst="rect">
                  <a:avLst/>
                </a:prstGeom>
                <a:blipFill>
                  <a:blip r:embed="rId8"/>
                  <a:stretch>
                    <a:fillRect l="-188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e 36"/>
          <p:cNvGrpSpPr/>
          <p:nvPr/>
        </p:nvGrpSpPr>
        <p:grpSpPr>
          <a:xfrm>
            <a:off x="1773885" y="2957329"/>
            <a:ext cx="332509" cy="324000"/>
            <a:chOff x="3075707" y="1823349"/>
            <a:chExt cx="332509" cy="324000"/>
          </a:xfrm>
        </p:grpSpPr>
        <p:sp>
          <p:nvSpPr>
            <p:cNvPr id="38" name="Ellipse 37"/>
            <p:cNvSpPr/>
            <p:nvPr/>
          </p:nvSpPr>
          <p:spPr>
            <a:xfrm>
              <a:off x="3075707" y="1823349"/>
              <a:ext cx="324000" cy="3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3090946" y="1841760"/>
                  <a:ext cx="317270" cy="30450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11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1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946" y="1841760"/>
                  <a:ext cx="317270" cy="304507"/>
                </a:xfrm>
                <a:prstGeom prst="rect">
                  <a:avLst/>
                </a:prstGeom>
                <a:blipFill>
                  <a:blip r:embed="rId9"/>
                  <a:stretch>
                    <a:fillRect l="-188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e 39"/>
          <p:cNvGrpSpPr/>
          <p:nvPr/>
        </p:nvGrpSpPr>
        <p:grpSpPr>
          <a:xfrm>
            <a:off x="1773885" y="3436809"/>
            <a:ext cx="332509" cy="324000"/>
            <a:chOff x="3075707" y="1823349"/>
            <a:chExt cx="332509" cy="324000"/>
          </a:xfrm>
        </p:grpSpPr>
        <p:sp>
          <p:nvSpPr>
            <p:cNvPr id="41" name="Ellipse 40"/>
            <p:cNvSpPr/>
            <p:nvPr/>
          </p:nvSpPr>
          <p:spPr>
            <a:xfrm>
              <a:off x="3075707" y="1823349"/>
              <a:ext cx="324000" cy="3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/>
                <p:cNvSpPr/>
                <p:nvPr/>
              </p:nvSpPr>
              <p:spPr>
                <a:xfrm>
                  <a:off x="3090946" y="1841760"/>
                  <a:ext cx="317270" cy="30527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11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1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 xmlns=""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946" y="1841760"/>
                  <a:ext cx="317270" cy="305276"/>
                </a:xfrm>
                <a:prstGeom prst="rect">
                  <a:avLst/>
                </a:prstGeom>
                <a:blipFill>
                  <a:blip r:embed="rId10"/>
                  <a:stretch>
                    <a:fillRect l="-188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4" name="Connecteur droit avec flèche 43"/>
          <p:cNvCxnSpPr>
            <a:stCxn id="31" idx="3"/>
          </p:cNvCxnSpPr>
          <p:nvPr/>
        </p:nvCxnSpPr>
        <p:spPr>
          <a:xfrm>
            <a:off x="1390800" y="2639849"/>
            <a:ext cx="390896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stCxn id="32" idx="3"/>
            <a:endCxn id="38" idx="2"/>
          </p:cNvCxnSpPr>
          <p:nvPr/>
        </p:nvCxnSpPr>
        <p:spPr>
          <a:xfrm>
            <a:off x="1390800" y="3119329"/>
            <a:ext cx="383085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>
            <a:stCxn id="33" idx="3"/>
            <a:endCxn id="41" idx="2"/>
          </p:cNvCxnSpPr>
          <p:nvPr/>
        </p:nvCxnSpPr>
        <p:spPr>
          <a:xfrm>
            <a:off x="1390800" y="3598809"/>
            <a:ext cx="383085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e 52"/>
          <p:cNvGrpSpPr/>
          <p:nvPr/>
        </p:nvGrpSpPr>
        <p:grpSpPr>
          <a:xfrm>
            <a:off x="2510247" y="2178014"/>
            <a:ext cx="332509" cy="324000"/>
            <a:chOff x="3075707" y="1823349"/>
            <a:chExt cx="332509" cy="324000"/>
          </a:xfrm>
        </p:grpSpPr>
        <p:sp>
          <p:nvSpPr>
            <p:cNvPr id="54" name="Ellipse 53"/>
            <p:cNvSpPr/>
            <p:nvPr/>
          </p:nvSpPr>
          <p:spPr>
            <a:xfrm>
              <a:off x="3075707" y="1823349"/>
              <a:ext cx="324000" cy="3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3090946" y="1841760"/>
                  <a:ext cx="317270" cy="30527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1100" b="1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100" b="1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946" y="1841760"/>
                  <a:ext cx="317270" cy="305276"/>
                </a:xfrm>
                <a:prstGeom prst="rect">
                  <a:avLst/>
                </a:prstGeom>
                <a:blipFill>
                  <a:blip r:embed="rId11"/>
                  <a:stretch>
                    <a:fillRect l="-192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e 55"/>
          <p:cNvGrpSpPr/>
          <p:nvPr/>
        </p:nvGrpSpPr>
        <p:grpSpPr>
          <a:xfrm>
            <a:off x="2510246" y="3225020"/>
            <a:ext cx="332509" cy="324000"/>
            <a:chOff x="3075707" y="1823349"/>
            <a:chExt cx="332509" cy="324000"/>
          </a:xfrm>
        </p:grpSpPr>
        <p:sp>
          <p:nvSpPr>
            <p:cNvPr id="57" name="Ellipse 56"/>
            <p:cNvSpPr/>
            <p:nvPr/>
          </p:nvSpPr>
          <p:spPr>
            <a:xfrm>
              <a:off x="3075707" y="1823349"/>
              <a:ext cx="324000" cy="3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3090946" y="1841760"/>
                  <a:ext cx="317270" cy="30450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1100" b="1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100" b="1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946" y="1841760"/>
                  <a:ext cx="317270" cy="304507"/>
                </a:xfrm>
                <a:prstGeom prst="rect">
                  <a:avLst/>
                </a:prstGeom>
                <a:blipFill>
                  <a:blip r:embed="rId12"/>
                  <a:stretch>
                    <a:fillRect l="-192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9" name="Connecteur droit avec flèche 58"/>
          <p:cNvCxnSpPr>
            <a:stCxn id="8" idx="6"/>
            <a:endCxn id="54" idx="2"/>
          </p:cNvCxnSpPr>
          <p:nvPr/>
        </p:nvCxnSpPr>
        <p:spPr>
          <a:xfrm>
            <a:off x="2097885" y="2160369"/>
            <a:ext cx="412362" cy="179645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>
            <a:stCxn id="35" idx="6"/>
            <a:endCxn id="54" idx="2"/>
          </p:cNvCxnSpPr>
          <p:nvPr/>
        </p:nvCxnSpPr>
        <p:spPr>
          <a:xfrm flipV="1">
            <a:off x="2097885" y="2340014"/>
            <a:ext cx="412362" cy="299835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>
            <a:stCxn id="38" idx="7"/>
            <a:endCxn id="54" idx="3"/>
          </p:cNvCxnSpPr>
          <p:nvPr/>
        </p:nvCxnSpPr>
        <p:spPr>
          <a:xfrm flipV="1">
            <a:off x="2050436" y="2454565"/>
            <a:ext cx="507260" cy="550213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>
            <a:stCxn id="41" idx="7"/>
            <a:endCxn id="54" idx="3"/>
          </p:cNvCxnSpPr>
          <p:nvPr/>
        </p:nvCxnSpPr>
        <p:spPr>
          <a:xfrm flipV="1">
            <a:off x="2050436" y="2454565"/>
            <a:ext cx="507260" cy="1029693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/>
          <p:cNvCxnSpPr>
            <a:stCxn id="8" idx="5"/>
            <a:endCxn id="57" idx="1"/>
          </p:cNvCxnSpPr>
          <p:nvPr/>
        </p:nvCxnSpPr>
        <p:spPr>
          <a:xfrm>
            <a:off x="2050436" y="2274920"/>
            <a:ext cx="507259" cy="997549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/>
          <p:cNvCxnSpPr>
            <a:stCxn id="35" idx="6"/>
            <a:endCxn id="57" idx="1"/>
          </p:cNvCxnSpPr>
          <p:nvPr/>
        </p:nvCxnSpPr>
        <p:spPr>
          <a:xfrm>
            <a:off x="2097885" y="2639849"/>
            <a:ext cx="459810" cy="63262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>
            <a:stCxn id="39" idx="3"/>
            <a:endCxn id="57" idx="2"/>
          </p:cNvCxnSpPr>
          <p:nvPr/>
        </p:nvCxnSpPr>
        <p:spPr>
          <a:xfrm>
            <a:off x="2106394" y="3127994"/>
            <a:ext cx="403852" cy="259026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>
            <a:stCxn id="42" idx="3"/>
            <a:endCxn id="57" idx="2"/>
          </p:cNvCxnSpPr>
          <p:nvPr/>
        </p:nvCxnSpPr>
        <p:spPr>
          <a:xfrm flipV="1">
            <a:off x="2106394" y="3387020"/>
            <a:ext cx="403852" cy="22083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e 100"/>
          <p:cNvGrpSpPr/>
          <p:nvPr/>
        </p:nvGrpSpPr>
        <p:grpSpPr>
          <a:xfrm>
            <a:off x="1773885" y="1498314"/>
            <a:ext cx="332509" cy="324000"/>
            <a:chOff x="3075707" y="1823349"/>
            <a:chExt cx="332509" cy="324000"/>
          </a:xfrm>
        </p:grpSpPr>
        <p:sp>
          <p:nvSpPr>
            <p:cNvPr id="102" name="Ellipse 101"/>
            <p:cNvSpPr/>
            <p:nvPr/>
          </p:nvSpPr>
          <p:spPr>
            <a:xfrm>
              <a:off x="3075707" y="1823349"/>
              <a:ext cx="324000" cy="3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02"/>
                <p:cNvSpPr/>
                <p:nvPr/>
              </p:nvSpPr>
              <p:spPr>
                <a:xfrm>
                  <a:off x="3090946" y="1841760"/>
                  <a:ext cx="317270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FR" sz="11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 xmlns="">
            <p:sp>
              <p:nvSpPr>
                <p:cNvPr id="103" name="Rectangle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946" y="1841760"/>
                  <a:ext cx="317270" cy="2616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4" name="Connecteur droit avec flèche 103"/>
          <p:cNvCxnSpPr>
            <a:stCxn id="102" idx="5"/>
            <a:endCxn id="54" idx="1"/>
          </p:cNvCxnSpPr>
          <p:nvPr/>
        </p:nvCxnSpPr>
        <p:spPr>
          <a:xfrm>
            <a:off x="2050436" y="1774865"/>
            <a:ext cx="507260" cy="45059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avec flèche 109"/>
          <p:cNvCxnSpPr>
            <a:stCxn id="102" idx="5"/>
            <a:endCxn id="58" idx="0"/>
          </p:cNvCxnSpPr>
          <p:nvPr/>
        </p:nvCxnSpPr>
        <p:spPr>
          <a:xfrm>
            <a:off x="2050436" y="1774865"/>
            <a:ext cx="633684" cy="1468566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/>
              <p:cNvSpPr/>
              <p:nvPr/>
            </p:nvSpPr>
            <p:spPr>
              <a:xfrm>
                <a:off x="2270850" y="1779207"/>
                <a:ext cx="224189" cy="2666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fr-FR" sz="9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9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115" name="Rectangle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850" y="1779207"/>
                <a:ext cx="224189" cy="266611"/>
              </a:xfrm>
              <a:prstGeom prst="rect">
                <a:avLst/>
              </a:prstGeom>
              <a:blipFill>
                <a:blip r:embed="rId14"/>
                <a:stretch>
                  <a:fillRect l="-194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/>
              <p:cNvSpPr/>
              <p:nvPr/>
            </p:nvSpPr>
            <p:spPr>
              <a:xfrm>
                <a:off x="2545848" y="2678139"/>
                <a:ext cx="224189" cy="270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fr-FR" sz="9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9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848" y="2678139"/>
                <a:ext cx="224189" cy="270330"/>
              </a:xfrm>
              <a:prstGeom prst="rect">
                <a:avLst/>
              </a:prstGeom>
              <a:blipFill>
                <a:blip r:embed="rId15"/>
                <a:stretch>
                  <a:fillRect l="-194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7" name="Groupe 116"/>
          <p:cNvGrpSpPr/>
          <p:nvPr/>
        </p:nvGrpSpPr>
        <p:grpSpPr>
          <a:xfrm>
            <a:off x="3227313" y="2696489"/>
            <a:ext cx="332509" cy="324000"/>
            <a:chOff x="3075707" y="1823349"/>
            <a:chExt cx="332509" cy="324000"/>
          </a:xfrm>
        </p:grpSpPr>
        <p:sp>
          <p:nvSpPr>
            <p:cNvPr id="118" name="Ellipse 117"/>
            <p:cNvSpPr/>
            <p:nvPr/>
          </p:nvSpPr>
          <p:spPr>
            <a:xfrm>
              <a:off x="3075707" y="1823349"/>
              <a:ext cx="324000" cy="3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Rectangle 118"/>
                <p:cNvSpPr/>
                <p:nvPr/>
              </p:nvSpPr>
              <p:spPr>
                <a:xfrm>
                  <a:off x="3090946" y="1841760"/>
                  <a:ext cx="317270" cy="30527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fr-FR" sz="11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1100" b="1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100" b="1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 xmlns="">
            <p:sp>
              <p:nvSpPr>
                <p:cNvPr id="119" name="Rectangle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946" y="1841760"/>
                  <a:ext cx="317270" cy="305276"/>
                </a:xfrm>
                <a:prstGeom prst="rect">
                  <a:avLst/>
                </a:prstGeom>
                <a:blipFill>
                  <a:blip r:embed="rId16"/>
                  <a:stretch>
                    <a:fillRect l="-192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0" name="Groupe 119"/>
          <p:cNvGrpSpPr/>
          <p:nvPr/>
        </p:nvGrpSpPr>
        <p:grpSpPr>
          <a:xfrm>
            <a:off x="2507190" y="1682841"/>
            <a:ext cx="332509" cy="324000"/>
            <a:chOff x="3075707" y="1823349"/>
            <a:chExt cx="332509" cy="324000"/>
          </a:xfrm>
        </p:grpSpPr>
        <p:sp>
          <p:nvSpPr>
            <p:cNvPr id="121" name="Ellipse 120"/>
            <p:cNvSpPr/>
            <p:nvPr/>
          </p:nvSpPr>
          <p:spPr>
            <a:xfrm>
              <a:off x="3075707" y="1823349"/>
              <a:ext cx="324000" cy="3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Rectangle 121"/>
                <p:cNvSpPr/>
                <p:nvPr/>
              </p:nvSpPr>
              <p:spPr>
                <a:xfrm>
                  <a:off x="3090946" y="1841760"/>
                  <a:ext cx="317270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FR" sz="11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 xmlns="">
            <p:sp>
              <p:nvSpPr>
                <p:cNvPr id="122" name="Rectangle 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946" y="1841760"/>
                  <a:ext cx="317270" cy="2616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3" name="Connecteur droit avec flèche 122"/>
          <p:cNvCxnSpPr>
            <a:stCxn id="54" idx="5"/>
            <a:endCxn id="118" idx="2"/>
          </p:cNvCxnSpPr>
          <p:nvPr/>
        </p:nvCxnSpPr>
        <p:spPr>
          <a:xfrm>
            <a:off x="2786798" y="2454565"/>
            <a:ext cx="440515" cy="403924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avec flèche 126"/>
          <p:cNvCxnSpPr>
            <a:endCxn id="118" idx="2"/>
          </p:cNvCxnSpPr>
          <p:nvPr/>
        </p:nvCxnSpPr>
        <p:spPr>
          <a:xfrm flipV="1">
            <a:off x="2773993" y="2858489"/>
            <a:ext cx="453320" cy="41398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avec flèche 130"/>
          <p:cNvCxnSpPr>
            <a:stCxn id="121" idx="5"/>
          </p:cNvCxnSpPr>
          <p:nvPr/>
        </p:nvCxnSpPr>
        <p:spPr>
          <a:xfrm>
            <a:off x="2783741" y="1959392"/>
            <a:ext cx="473809" cy="78380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Rectangle 136"/>
              <p:cNvSpPr/>
              <p:nvPr/>
            </p:nvSpPr>
            <p:spPr>
              <a:xfrm>
                <a:off x="2972012" y="2012597"/>
                <a:ext cx="224189" cy="2666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fr-FR" sz="9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9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137" name="Rectangle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012" y="2012597"/>
                <a:ext cx="224189" cy="266611"/>
              </a:xfrm>
              <a:prstGeom prst="rect">
                <a:avLst/>
              </a:prstGeom>
              <a:blipFill>
                <a:blip r:embed="rId18"/>
                <a:stretch>
                  <a:fillRect l="-194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Rectangle 137"/>
              <p:cNvSpPr/>
              <p:nvPr/>
            </p:nvSpPr>
            <p:spPr>
              <a:xfrm>
                <a:off x="2909901" y="2399343"/>
                <a:ext cx="224189" cy="2467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8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fr-FR" sz="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fr-FR" sz="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fr-FR" sz="800" b="1" dirty="0"/>
              </a:p>
            </p:txBody>
          </p:sp>
        </mc:Choice>
        <mc:Fallback xmlns="">
          <p:sp>
            <p:nvSpPr>
              <p:cNvPr id="138" name="Rectangle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901" y="2399343"/>
                <a:ext cx="224189" cy="246734"/>
              </a:xfrm>
              <a:prstGeom prst="rect">
                <a:avLst/>
              </a:prstGeom>
              <a:blipFill>
                <a:blip r:embed="rId19"/>
                <a:stretch>
                  <a:fillRect l="-54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Rectangle 138"/>
              <p:cNvSpPr/>
              <p:nvPr/>
            </p:nvSpPr>
            <p:spPr>
              <a:xfrm>
                <a:off x="2848576" y="2839294"/>
                <a:ext cx="224189" cy="2467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8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fr-FR" sz="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fr-FR" sz="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fr-FR" sz="800" b="1" dirty="0"/>
              </a:p>
            </p:txBody>
          </p:sp>
        </mc:Choice>
        <mc:Fallback xmlns="">
          <p:sp>
            <p:nvSpPr>
              <p:cNvPr id="139" name="Rectangle 1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576" y="2839294"/>
                <a:ext cx="224189" cy="246734"/>
              </a:xfrm>
              <a:prstGeom prst="rect">
                <a:avLst/>
              </a:prstGeom>
              <a:blipFill>
                <a:blip r:embed="rId20"/>
                <a:stretch>
                  <a:fillRect l="-54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45541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2178</TotalTime>
  <Words>547</Words>
  <Application>Microsoft Office PowerPoint</Application>
  <PresentationFormat>Grand écran</PresentationFormat>
  <Paragraphs>295</Paragraphs>
  <Slides>21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7" baseType="lpstr">
      <vt:lpstr>Arial</vt:lpstr>
      <vt:lpstr>Arial Narrow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Mécanisme d’IA </vt:lpstr>
      <vt:lpstr>Mécanisme d’IA </vt:lpstr>
      <vt:lpstr>Présentation PowerPoint</vt:lpstr>
      <vt:lpstr>Présentation PowerPoint</vt:lpstr>
      <vt:lpstr>Présentation PowerPoint</vt:lpstr>
      <vt:lpstr>Mécanisme d’IA </vt:lpstr>
      <vt:lpstr>Apprentissage supervisé</vt:lpstr>
      <vt:lpstr>Apprentissage supervisé - Classification</vt:lpstr>
      <vt:lpstr>Apprentissage non supervisé</vt:lpstr>
      <vt:lpstr>Apprentissage supervisé - Classification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Mécanisme </dc:title>
  <dc:creator>Xavier Pessoles</dc:creator>
  <cp:lastModifiedBy>Xavier Pessoles</cp:lastModifiedBy>
  <cp:revision>72</cp:revision>
  <dcterms:created xsi:type="dcterms:W3CDTF">2021-02-05T09:49:31Z</dcterms:created>
  <dcterms:modified xsi:type="dcterms:W3CDTF">2021-06-16T19:22:25Z</dcterms:modified>
</cp:coreProperties>
</file>