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7" r:id="rId5"/>
    <p:sldId id="263" r:id="rId6"/>
    <p:sldId id="259" r:id="rId7"/>
    <p:sldId id="257" r:id="rId8"/>
    <p:sldId id="260" r:id="rId9"/>
    <p:sldId id="264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80" d="100"/>
          <a:sy n="80" d="100"/>
        </p:scale>
        <p:origin x="-172" y="-160"/>
      </p:cViewPr>
      <p:guideLst>
        <p:guide orient="horz" pos="2160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256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401</Words>
  <Application>Microsoft Office PowerPoint</Application>
  <PresentationFormat>Grand écran</PresentationFormat>
  <Paragraphs>154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Thème Office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43</cp:revision>
  <dcterms:created xsi:type="dcterms:W3CDTF">2021-02-05T09:49:31Z</dcterms:created>
  <dcterms:modified xsi:type="dcterms:W3CDTF">2021-02-12T21:23:39Z</dcterms:modified>
</cp:coreProperties>
</file>