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7" r:id="rId5"/>
    <p:sldId id="263" r:id="rId6"/>
    <p:sldId id="259" r:id="rId7"/>
    <p:sldId id="257" r:id="rId8"/>
    <p:sldId id="260" r:id="rId9"/>
    <p:sldId id="264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6364" autoAdjust="0"/>
  </p:normalViewPr>
  <p:slideViewPr>
    <p:cSldViewPr snapToGrid="0" showGuides="1">
      <p:cViewPr varScale="1">
        <p:scale>
          <a:sx n="96" d="100"/>
          <a:sy n="96" d="100"/>
        </p:scale>
        <p:origin x="714" y="8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03FB-B087-4631-8B5B-A1A0D1F293B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0C63-8102-4D27-80EE-D2352E132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83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38F-1F79-4E77-81EB-5B9BC085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EC3E3-594B-4072-93C1-654F7956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EE20E-5620-4AAB-9FC4-D83930D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D165F-3B14-4A25-8F84-493841D1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93853-25E8-4026-8A9E-BB67B20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7C0-B10A-437D-83B7-D206206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0D0E08-BB19-4B6B-AAB0-0459E68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3FE47-E32D-4231-A2FF-2EB7EB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998BB-B43C-4D81-A5A8-AD551C1C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B9313-11C2-46B3-B946-3BB885B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A7B016-236B-40C0-947A-6D2A2480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16606-61EC-437F-93D3-07B3E946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309B-E1D2-4B8E-8A13-FF1DA8B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91901-EF0B-418F-AEA7-4A01117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0BB1-4F95-45D9-99D1-500BDAF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E79D-8A2F-474A-8152-FE5B8C3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89EB2-50C8-4129-9EBD-15C34982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29EA0-311C-46B9-8685-9F681A9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5E192-0E71-40CE-8536-034D3C8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0850E-A5B9-4706-99EB-199413B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1261-9406-474D-BB8A-0D5466D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0E57F-02D6-4027-9864-EEF7EC8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FDB91-5D2E-45A3-A8AF-FA19AFA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E18BF-5E59-4E24-8727-D611C22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623D-FA5B-46B6-9872-216277C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8426-B313-4A70-9FAE-66A1DCF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CEA55-4267-42AD-B288-9149BC7A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FD006-8CAD-4E67-99D0-A940B155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70700-94D2-4682-9905-5847405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63F1C-4CF8-4EB6-BA8D-E8164C5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C5F0A-C31F-4B04-A878-6414153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2D41-30AC-45A0-94F6-D02600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4BBE3-AEAF-4915-8788-9AB57689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4C074-F265-4297-A403-3F5E00B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46778F-D929-4184-A370-E9B666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AFEA7C-503E-483B-9B01-4EA21BC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BB3A2-46FE-4BD2-B375-5BE9649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E6E00-33BF-4DF0-B7E9-07EE560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5B9A1-757D-4B44-8BD7-ACF3B26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1B2B-2952-4A9B-A71C-B27FC5C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FB05E-7A64-462B-AECA-A4CC3A5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6229C-3B3E-4C07-BC4A-EBD09BB4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868DE-EE1F-4491-BBF1-CD12BDA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3AA31-BA45-4806-A851-3829F63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B24E58-E678-4095-9BB3-9D5548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1FE89-BD2E-4747-9681-066A0E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2913-8C0F-4DA7-A7CA-DEE70C2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FD536-EFC7-4240-B0AC-CA78D22D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481EC-6544-41A8-A79C-5B90EF2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5D16C-94B5-479B-B9EA-49CA9334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FCB29-8103-4A8C-8A22-83E30A0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DA80A-D420-407B-AC73-5F75EE7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84E6-A114-42A2-B4D8-56AF51E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4500D-9EF3-44D2-B6EA-12336326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7590-A3A2-456B-99C4-8F24B973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F3BDF-6B6C-4558-8422-D827CC7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79B2-BBBC-41EC-BD8F-26F69AC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CB387-C073-4AA4-B8E1-008B059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703F5-1A11-4A15-A11B-61946B75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FB1C-9487-4B85-943E-73123BAD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B341-ABA4-4E4E-9E12-A332470F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BB1-655E-4F57-ABA8-388245A7D36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9B23F-FA94-4E74-8721-BA4EA44C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E7AC9-0369-4DB2-9E4E-DA6189F4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145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90" y="1977656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833190" y="1977656"/>
            <a:ext cx="1456661" cy="1451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99427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7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122E339-6FF7-4759-AA7D-96A9B6601C8A}"/>
              </a:ext>
            </a:extLst>
          </p:cNvPr>
          <p:cNvGrpSpPr/>
          <p:nvPr/>
        </p:nvGrpSpPr>
        <p:grpSpPr>
          <a:xfrm>
            <a:off x="332177" y="2311722"/>
            <a:ext cx="3217992" cy="2234556"/>
            <a:chOff x="323849" y="1230957"/>
            <a:chExt cx="3217992" cy="22345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F3A3A77-94F7-4A99-99F9-1B38337FF1C2}"/>
                </a:ext>
              </a:extLst>
            </p:cNvPr>
            <p:cNvSpPr/>
            <p:nvPr/>
          </p:nvSpPr>
          <p:spPr>
            <a:xfrm>
              <a:off x="323849" y="1230957"/>
              <a:ext cx="2905126" cy="22345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(pour l’apprentissage)</a:t>
              </a:r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643B711E-FC7B-4407-91ED-474AB047F39B}"/>
                </a:ext>
              </a:extLst>
            </p:cNvPr>
            <p:cNvGrpSpPr/>
            <p:nvPr/>
          </p:nvGrpSpPr>
          <p:grpSpPr>
            <a:xfrm>
              <a:off x="691117" y="1755271"/>
              <a:ext cx="2850724" cy="1581206"/>
              <a:chOff x="691117" y="1755271"/>
              <a:chExt cx="2850724" cy="158120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5E99102D-5862-4FCE-8AD4-2CB6D295DB4C}"/>
                  </a:ext>
                </a:extLst>
              </p:cNvPr>
              <p:cNvGrpSpPr/>
              <p:nvPr/>
            </p:nvGrpSpPr>
            <p:grpSpPr>
              <a:xfrm>
                <a:off x="691117" y="1759336"/>
                <a:ext cx="1811368" cy="659752"/>
                <a:chOff x="1063256" y="1997983"/>
                <a:chExt cx="1811368" cy="65975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1D671A0-7941-42F0-B296-FD8E2DC10018}"/>
                    </a:ext>
                  </a:extLst>
                </p:cNvPr>
                <p:cNvSpPr/>
                <p:nvPr/>
              </p:nvSpPr>
              <p:spPr>
                <a:xfrm>
                  <a:off x="1063256" y="2369735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C747653-7411-4DDF-8143-59334BE62B50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1AE01380-1EBF-4C6A-AAE3-BD94C42BA89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8C02DE72-74F8-4A1E-9818-B82B3BC4E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AB1D832D-7747-4155-B37B-79786C165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28D5C73-D7AD-4C25-960A-1746D3135A58}"/>
                  </a:ext>
                </a:extLst>
              </p:cNvPr>
              <p:cNvGrpSpPr/>
              <p:nvPr/>
            </p:nvGrpSpPr>
            <p:grpSpPr>
              <a:xfrm>
                <a:off x="1263068" y="1764142"/>
                <a:ext cx="1685368" cy="658901"/>
                <a:chOff x="1027256" y="2770099"/>
                <a:chExt cx="1685368" cy="658901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FB3B4A1-3673-4CAF-A61F-BDAB8433C815}"/>
                    </a:ext>
                  </a:extLst>
                </p:cNvPr>
                <p:cNvSpPr/>
                <p:nvPr/>
              </p:nvSpPr>
              <p:spPr>
                <a:xfrm>
                  <a:off x="1027256" y="3141000"/>
                  <a:ext cx="324000" cy="288000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131537EA-1590-4C24-BB22-0CCCA418AAC0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C83E5448-EF10-4BD8-B80A-35AB42FC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3F83F5EA-38AD-454F-A99D-B604D2C0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2DC668E-26A3-4789-A39B-7AD00214F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D348933-AC99-4378-8529-804CB7B21272}"/>
                  </a:ext>
                </a:extLst>
              </p:cNvPr>
              <p:cNvGrpSpPr/>
              <p:nvPr/>
            </p:nvGrpSpPr>
            <p:grpSpPr>
              <a:xfrm>
                <a:off x="1859692" y="1755271"/>
                <a:ext cx="1667368" cy="657644"/>
                <a:chOff x="1027256" y="3687138"/>
                <a:chExt cx="1667368" cy="657644"/>
              </a:xfrm>
            </p:grpSpPr>
            <p:sp>
              <p:nvSpPr>
                <p:cNvPr id="6" name="Pentagone 5">
                  <a:extLst>
                    <a:ext uri="{FF2B5EF4-FFF2-40B4-BE49-F238E27FC236}">
                      <a16:creationId xmlns:a16="http://schemas.microsoft.com/office/drawing/2014/main" id="{9113319B-B48F-48E1-A6CB-DF46422ECC0A}"/>
                    </a:ext>
                  </a:extLst>
                </p:cNvPr>
                <p:cNvSpPr/>
                <p:nvPr/>
              </p:nvSpPr>
              <p:spPr>
                <a:xfrm>
                  <a:off x="1027256" y="4056782"/>
                  <a:ext cx="288000" cy="288000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E11716D4-DCFB-4652-9422-AFC239F1358A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FE95B65C-2BED-444D-A056-6C487D8A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B519BD3-A506-4528-9945-15499C6FC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0B85937A-367C-4367-AA36-8D83A9C8D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0715CB31-DF1C-4D9B-8FBF-A9DDC356709E}"/>
                  </a:ext>
                </a:extLst>
              </p:cNvPr>
              <p:cNvGrpSpPr/>
              <p:nvPr/>
            </p:nvGrpSpPr>
            <p:grpSpPr>
              <a:xfrm>
                <a:off x="754367" y="2402480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8BFA71A-8887-43BC-9360-1210E2228BEF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07AA0F8-40BC-45D9-B9F5-768DE565E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98ABA631-67FE-44A0-A18E-2E00DF033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B1365617-CBCC-48E8-A3EF-410FE1CF4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995E2FE-42AF-493E-89DD-CBE0C8EE9975}"/>
                    </a:ext>
                  </a:extLst>
                </p:cNvPr>
                <p:cNvSpPr/>
                <p:nvPr/>
              </p:nvSpPr>
              <p:spPr>
                <a:xfrm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B655FC4-8CD5-435D-8BB6-FEC079FFD824}"/>
                  </a:ext>
                </a:extLst>
              </p:cNvPr>
              <p:cNvGrpSpPr/>
              <p:nvPr/>
            </p:nvGrpSpPr>
            <p:grpSpPr>
              <a:xfrm>
                <a:off x="1344949" y="2430702"/>
                <a:ext cx="1632537" cy="443569"/>
                <a:chOff x="1080087" y="2770099"/>
                <a:chExt cx="1632537" cy="443569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12488-ACF1-4321-B488-BEDC5A92735D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2C91AE5C-DC8F-4415-BB21-0E59DDBA8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06BF2000-0FF2-486E-8D71-41051A5E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64256635-E4DA-4B61-8108-3B61221AE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riangle isocèle 47">
                  <a:extLst>
                    <a:ext uri="{FF2B5EF4-FFF2-40B4-BE49-F238E27FC236}">
                      <a16:creationId xmlns:a16="http://schemas.microsoft.com/office/drawing/2014/main" id="{B661DAE1-0961-404C-ACEE-1627048ABAAF}"/>
                    </a:ext>
                  </a:extLst>
                </p:cNvPr>
                <p:cNvSpPr/>
                <p:nvPr/>
              </p:nvSpPr>
              <p:spPr>
                <a:xfrm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74B0203-8A3F-4D29-8922-0724153D7A38}"/>
                  </a:ext>
                </a:extLst>
              </p:cNvPr>
              <p:cNvGrpSpPr/>
              <p:nvPr/>
            </p:nvGrpSpPr>
            <p:grpSpPr>
              <a:xfrm>
                <a:off x="1931794" y="243555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7B629203-5D2F-47D1-886B-E9CF5C5B5F63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4A7E16B6-86CA-426F-8064-9DA3B5221E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93118485-ACF4-4539-89D3-EA701AC0C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6FDD02B9-B9B7-46EF-8DFF-CFF89E229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Pentagone 53">
                  <a:extLst>
                    <a:ext uri="{FF2B5EF4-FFF2-40B4-BE49-F238E27FC236}">
                      <a16:creationId xmlns:a16="http://schemas.microsoft.com/office/drawing/2014/main" id="{42FD8E12-8D8A-4826-A627-A0DF159EB03A}"/>
                    </a:ext>
                  </a:extLst>
                </p:cNvPr>
                <p:cNvSpPr/>
                <p:nvPr/>
              </p:nvSpPr>
              <p:spPr>
                <a:xfrm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7AE01F45-7F65-49DE-8F89-2E483A923CDE}"/>
                  </a:ext>
                </a:extLst>
              </p:cNvPr>
              <p:cNvGrpSpPr/>
              <p:nvPr/>
            </p:nvGrpSpPr>
            <p:grpSpPr>
              <a:xfrm>
                <a:off x="746534" y="2864686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7DA300CA-9EF3-4978-ACF4-2971CA18E909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D8E8C681-FFC6-4C32-AC2D-1698CFD2F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2423D05D-2A30-460F-B1F3-95919671D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7DE27263-71AF-4A9F-8A73-E79E447C7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8C03F7-0259-4890-B276-9070E87C5E37}"/>
                    </a:ext>
                  </a:extLst>
                </p:cNvPr>
                <p:cNvSpPr/>
                <p:nvPr/>
              </p:nvSpPr>
              <p:spPr>
                <a:xfrm rot="2700000"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5C183D0B-8C88-459F-B3DF-9482FFEB675A}"/>
                  </a:ext>
                </a:extLst>
              </p:cNvPr>
              <p:cNvGrpSpPr/>
              <p:nvPr/>
            </p:nvGrpSpPr>
            <p:grpSpPr>
              <a:xfrm>
                <a:off x="1340140" y="2871889"/>
                <a:ext cx="1620407" cy="455699"/>
                <a:chOff x="1092217" y="2770099"/>
                <a:chExt cx="1620407" cy="45569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DDB9F85A-F1AB-4242-8161-6127089622A4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C59CDC61-561F-494C-ACB9-A2BE444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8FFE30FF-E4FA-47A4-8CE3-1F753F06F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9AC2432E-16DE-42B5-B4B2-372B45DA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riangle isocèle 66">
                  <a:extLst>
                    <a:ext uri="{FF2B5EF4-FFF2-40B4-BE49-F238E27FC236}">
                      <a16:creationId xmlns:a16="http://schemas.microsoft.com/office/drawing/2014/main" id="{8CA77BF3-53A7-4565-9C66-9B77E0D990FB}"/>
                    </a:ext>
                  </a:extLst>
                </p:cNvPr>
                <p:cNvSpPr/>
                <p:nvPr/>
              </p:nvSpPr>
              <p:spPr>
                <a:xfrm rot="2700000"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0D0B5726-444F-46B4-8C7F-8F68E2303A31}"/>
                  </a:ext>
                </a:extLst>
              </p:cNvPr>
              <p:cNvGrpSpPr/>
              <p:nvPr/>
            </p:nvGrpSpPr>
            <p:grpSpPr>
              <a:xfrm>
                <a:off x="1921061" y="288147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549B2DC0-DD4E-476A-9DF9-D257974B78F1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C343CE9A-3A25-44E1-95A7-B05DF56D8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6BDEDF2F-77A9-4E1F-9259-330531226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B513A35A-E7D5-4A1D-9F67-4D358916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Pentagone 72">
                  <a:extLst>
                    <a:ext uri="{FF2B5EF4-FFF2-40B4-BE49-F238E27FC236}">
                      <a16:creationId xmlns:a16="http://schemas.microsoft.com/office/drawing/2014/main" id="{9768B5D7-F5F9-435B-8099-4F1108AE2945}"/>
                    </a:ext>
                  </a:extLst>
                </p:cNvPr>
                <p:cNvSpPr/>
                <p:nvPr/>
              </p:nvSpPr>
              <p:spPr>
                <a:xfrm rot="19800000"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2AAD-A514-4AA3-A1E8-A6446A807A15}"/>
              </a:ext>
            </a:extLst>
          </p:cNvPr>
          <p:cNvSpPr/>
          <p:nvPr/>
        </p:nvSpPr>
        <p:spPr>
          <a:xfrm>
            <a:off x="4667276" y="1257300"/>
            <a:ext cx="2873947" cy="551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>
                <a:solidFill>
                  <a:sysClr val="windowText" lastClr="000000"/>
                </a:solidFill>
              </a:rPr>
              <a:t>Données étiquetées (</a:t>
            </a:r>
            <a:r>
              <a:rPr lang="fr-FR" sz="1200" dirty="0">
                <a:solidFill>
                  <a:sysClr val="windowText" lastClr="000000"/>
                </a:solidFill>
              </a:rPr>
              <a:t>pour l’apprentissage)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2EF186-8D25-40CE-9986-88C18E4755E6}"/>
              </a:ext>
            </a:extLst>
          </p:cNvPr>
          <p:cNvSpPr/>
          <p:nvPr/>
        </p:nvSpPr>
        <p:spPr>
          <a:xfrm>
            <a:off x="4840300" y="4043860"/>
            <a:ext cx="2516483" cy="1296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étiquetées pour la validation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381E2F3-20C6-47F6-9C99-436726D995DB}"/>
              </a:ext>
            </a:extLst>
          </p:cNvPr>
          <p:cNvGrpSpPr/>
          <p:nvPr/>
        </p:nvGrpSpPr>
        <p:grpSpPr>
          <a:xfrm>
            <a:off x="5116563" y="4475865"/>
            <a:ext cx="1811368" cy="659752"/>
            <a:chOff x="1063256" y="1997983"/>
            <a:chExt cx="1811368" cy="65975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039C3F-89E8-492D-B7B3-8AF240A0D5A7}"/>
                </a:ext>
              </a:extLst>
            </p:cNvPr>
            <p:cNvSpPr/>
            <p:nvPr/>
          </p:nvSpPr>
          <p:spPr>
            <a:xfrm>
              <a:off x="1063256" y="2369735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F44E0D46-BD0A-4FF7-B76D-C42A818AA6BD}"/>
                </a:ext>
              </a:extLst>
            </p:cNvPr>
            <p:cNvGrpSpPr/>
            <p:nvPr/>
          </p:nvGrpSpPr>
          <p:grpSpPr>
            <a:xfrm>
              <a:off x="1351256" y="1997983"/>
              <a:ext cx="1523368" cy="371752"/>
              <a:chOff x="1351256" y="1997983"/>
              <a:chExt cx="1523368" cy="371752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D27C7855-3E7E-492A-9A68-6010BCBDC3CF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00BFE18C-160D-4A38-9B37-3B881182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66BF38D-8551-498C-80D9-A6FDDC4B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F4668ABD-2B19-4F29-B196-FCFEE9F26307}"/>
              </a:ext>
            </a:extLst>
          </p:cNvPr>
          <p:cNvGrpSpPr/>
          <p:nvPr/>
        </p:nvGrpSpPr>
        <p:grpSpPr>
          <a:xfrm>
            <a:off x="5738571" y="4689474"/>
            <a:ext cx="1632537" cy="443569"/>
            <a:chOff x="1080087" y="2770099"/>
            <a:chExt cx="1632537" cy="443569"/>
          </a:xfrm>
        </p:grpSpPr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D5DA19CB-E59D-4F43-A2D8-E36A2B8E4972}"/>
                </a:ext>
              </a:extLst>
            </p:cNvPr>
            <p:cNvGrpSpPr/>
            <p:nvPr/>
          </p:nvGrpSpPr>
          <p:grpSpPr>
            <a:xfrm>
              <a:off x="1189256" y="2770099"/>
              <a:ext cx="1523368" cy="371752"/>
              <a:chOff x="1351256" y="1997983"/>
              <a:chExt cx="1523368" cy="371752"/>
            </a:xfrm>
          </p:grpSpPr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5C68F620-E7BB-4C66-B11C-56FB5F50BC3A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5C434A60-4DD4-4B3E-8C81-44000F9C0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0658B2AC-5797-415A-B3FF-FF5C29DD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0F8D645F-64EE-43FF-906F-32714255A993}"/>
                </a:ext>
              </a:extLst>
            </p:cNvPr>
            <p:cNvSpPr/>
            <p:nvPr/>
          </p:nvSpPr>
          <p:spPr>
            <a:xfrm>
              <a:off x="1080087" y="301959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1CCD1AEA-7C62-4FB9-98FE-52C4847577EB}"/>
              </a:ext>
            </a:extLst>
          </p:cNvPr>
          <p:cNvGrpSpPr/>
          <p:nvPr/>
        </p:nvGrpSpPr>
        <p:grpSpPr>
          <a:xfrm>
            <a:off x="4842889" y="1736991"/>
            <a:ext cx="3370373" cy="2176182"/>
            <a:chOff x="8322240" y="3091129"/>
            <a:chExt cx="3370373" cy="21761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64CA1A-CB4F-47E4-9782-7DDECD666895}"/>
                </a:ext>
              </a:extLst>
            </p:cNvPr>
            <p:cNvSpPr/>
            <p:nvPr/>
          </p:nvSpPr>
          <p:spPr>
            <a:xfrm>
              <a:off x="8322240" y="3091129"/>
              <a:ext cx="2516483" cy="2176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pour l’entrainement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83C88AEF-3E01-4A9E-8E43-1A91D92AB138}"/>
                </a:ext>
              </a:extLst>
            </p:cNvPr>
            <p:cNvGrpSpPr/>
            <p:nvPr/>
          </p:nvGrpSpPr>
          <p:grpSpPr>
            <a:xfrm>
              <a:off x="8574004" y="3574429"/>
              <a:ext cx="1685368" cy="658901"/>
              <a:chOff x="1027256" y="2770099"/>
              <a:chExt cx="1685368" cy="658901"/>
            </a:xfrm>
          </p:grpSpPr>
          <p:sp>
            <p:nvSpPr>
              <p:cNvPr id="160" name="Triangle isocèle 159">
                <a:extLst>
                  <a:ext uri="{FF2B5EF4-FFF2-40B4-BE49-F238E27FC236}">
                    <a16:creationId xmlns:a16="http://schemas.microsoft.com/office/drawing/2014/main" id="{12BE9233-440B-4D9F-8644-A00FECCD347F}"/>
                  </a:ext>
                </a:extLst>
              </p:cNvPr>
              <p:cNvSpPr/>
              <p:nvPr/>
            </p:nvSpPr>
            <p:spPr>
              <a:xfrm>
                <a:off x="1027256" y="3141000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2AB43FCB-82CD-4CBD-A172-015CF6BC9C21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A0A894CE-94D4-49BF-8626-D7D85C0C5977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3" name="Connecteur droit 162">
                  <a:extLst>
                    <a:ext uri="{FF2B5EF4-FFF2-40B4-BE49-F238E27FC236}">
                      <a16:creationId xmlns:a16="http://schemas.microsoft.com/office/drawing/2014/main" id="{B12207EE-F880-4BF8-8CFE-CA2149AC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AC3DAA34-EE54-4FB3-9B4C-3A0331F7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3EBE655D-D73F-40AE-A978-A59318C8EF55}"/>
                </a:ext>
              </a:extLst>
            </p:cNvPr>
            <p:cNvGrpSpPr/>
            <p:nvPr/>
          </p:nvGrpSpPr>
          <p:grpSpPr>
            <a:xfrm>
              <a:off x="8552758" y="4288518"/>
              <a:ext cx="1667368" cy="657644"/>
              <a:chOff x="1027256" y="3687138"/>
              <a:chExt cx="1667368" cy="657644"/>
            </a:xfrm>
          </p:grpSpPr>
          <p:sp>
            <p:nvSpPr>
              <p:cNvPr id="166" name="Pentagone 165">
                <a:extLst>
                  <a:ext uri="{FF2B5EF4-FFF2-40B4-BE49-F238E27FC236}">
                    <a16:creationId xmlns:a16="http://schemas.microsoft.com/office/drawing/2014/main" id="{7A118A6C-23CB-4484-98FF-354F5609DD67}"/>
                  </a:ext>
                </a:extLst>
              </p:cNvPr>
              <p:cNvSpPr/>
              <p:nvPr/>
            </p:nvSpPr>
            <p:spPr>
              <a:xfrm>
                <a:off x="1027256" y="4056782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27ECFFB4-A82D-4063-B12C-744C2FA018FA}"/>
                  </a:ext>
                </a:extLst>
              </p:cNvPr>
              <p:cNvGrpSpPr/>
              <p:nvPr/>
            </p:nvGrpSpPr>
            <p:grpSpPr>
              <a:xfrm>
                <a:off x="1171256" y="3687138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FFE0AF7B-E7A1-41A5-AA56-C05EAFCB9EE0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BC200886-E7BC-4F20-92EC-0610E8C4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E605ADF1-EAD1-4574-AE41-0819251D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424537B-3101-4E1B-B1ED-5D5C93B8B261}"/>
                </a:ext>
              </a:extLst>
            </p:cNvPr>
            <p:cNvGrpSpPr/>
            <p:nvPr/>
          </p:nvGrpSpPr>
          <p:grpSpPr>
            <a:xfrm>
              <a:off x="9238839" y="3685734"/>
              <a:ext cx="1626884" cy="471791"/>
              <a:chOff x="1247740" y="1997983"/>
              <a:chExt cx="1626884" cy="471791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A7CE295F-54A3-46AA-B999-EF43577ED765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BD599F52-CB21-497B-99F5-131355A7D9A9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4FE74E94-2DCF-4849-BA67-E38EAC8A0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8B1D9283-2A3A-43ED-9034-5E11D0731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E3C3E54-750D-4518-9359-120E88DB44A1}"/>
                  </a:ext>
                </a:extLst>
              </p:cNvPr>
              <p:cNvSpPr/>
              <p:nvPr/>
            </p:nvSpPr>
            <p:spPr>
              <a:xfrm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51CB99DD-49C9-4B28-9D96-BCDE2D408BC5}"/>
                </a:ext>
              </a:extLst>
            </p:cNvPr>
            <p:cNvGrpSpPr/>
            <p:nvPr/>
          </p:nvGrpSpPr>
          <p:grpSpPr>
            <a:xfrm>
              <a:off x="9906949" y="3777220"/>
              <a:ext cx="1610047" cy="438717"/>
              <a:chOff x="990888" y="3687138"/>
              <a:chExt cx="1610047" cy="438717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1BD02BEA-C477-4A42-8140-C1B52599EB7E}"/>
                  </a:ext>
                </a:extLst>
              </p:cNvPr>
              <p:cNvGrpSpPr/>
              <p:nvPr/>
            </p:nvGrpSpPr>
            <p:grpSpPr>
              <a:xfrm>
                <a:off x="1077567" y="3687138"/>
                <a:ext cx="1523368" cy="371752"/>
                <a:chOff x="1257567" y="1997983"/>
                <a:chExt cx="1523368" cy="371752"/>
              </a:xfrm>
            </p:grpSpPr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F0A26F3-300B-45C0-A1B0-7CE2648DABB3}"/>
                    </a:ext>
                  </a:extLst>
                </p:cNvPr>
                <p:cNvSpPr txBox="1"/>
                <p:nvPr/>
              </p:nvSpPr>
              <p:spPr>
                <a:xfrm>
                  <a:off x="1409399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87" name="Connecteur droit 186">
                  <a:extLst>
                    <a:ext uri="{FF2B5EF4-FFF2-40B4-BE49-F238E27FC236}">
                      <a16:creationId xmlns:a16="http://schemas.microsoft.com/office/drawing/2014/main" id="{CFE6A413-D265-4965-A6C6-F8A03EF3A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7567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00D671D5-9ADE-446E-A85B-C90BA78F3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73567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Pentagone 184">
                <a:extLst>
                  <a:ext uri="{FF2B5EF4-FFF2-40B4-BE49-F238E27FC236}">
                    <a16:creationId xmlns:a16="http://schemas.microsoft.com/office/drawing/2014/main" id="{B345FCC7-4833-408B-B70D-EC4DA5E14236}"/>
                  </a:ext>
                </a:extLst>
              </p:cNvPr>
              <p:cNvSpPr/>
              <p:nvPr/>
            </p:nvSpPr>
            <p:spPr>
              <a:xfrm>
                <a:off x="990888" y="395249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8E0D3F61-D76C-4933-A434-AA82D1ACB99E}"/>
                </a:ext>
              </a:extLst>
            </p:cNvPr>
            <p:cNvGrpSpPr/>
            <p:nvPr/>
          </p:nvGrpSpPr>
          <p:grpSpPr>
            <a:xfrm>
              <a:off x="10065729" y="4443287"/>
              <a:ext cx="1626884" cy="471791"/>
              <a:chOff x="1247740" y="1997983"/>
              <a:chExt cx="1626884" cy="471791"/>
            </a:xfrm>
          </p:grpSpPr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11E035D9-5422-493D-BDA7-9E7341196071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35FAA835-3C85-45A1-B09C-30A64FDCA09C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FCB2764B-6A2E-4789-B212-16B94611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57628082-9F2C-4CAC-B321-84F43C8D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EDE9A38-6E55-48C5-8764-F359D47E5533}"/>
                  </a:ext>
                </a:extLst>
              </p:cNvPr>
              <p:cNvSpPr/>
              <p:nvPr/>
            </p:nvSpPr>
            <p:spPr>
              <a:xfrm rot="2700000"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E30B59BC-BCEC-4560-92A8-0EA28FC89F05}"/>
                </a:ext>
              </a:extLst>
            </p:cNvPr>
            <p:cNvGrpSpPr/>
            <p:nvPr/>
          </p:nvGrpSpPr>
          <p:grpSpPr>
            <a:xfrm>
              <a:off x="9336614" y="4420301"/>
              <a:ext cx="1620407" cy="455699"/>
              <a:chOff x="1092217" y="2770099"/>
              <a:chExt cx="1620407" cy="455699"/>
            </a:xfrm>
          </p:grpSpPr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E533A4C5-84C9-4B4A-A56D-ACAF68384C43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CC02E4AF-ACA8-4B0F-8A26-78C56C64F825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9" name="Connecteur droit 198">
                  <a:extLst>
                    <a:ext uri="{FF2B5EF4-FFF2-40B4-BE49-F238E27FC236}">
                      <a16:creationId xmlns:a16="http://schemas.microsoft.com/office/drawing/2014/main" id="{6D53FF39-D592-4D8F-A105-778678C3A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95A09522-CC0D-4AEF-BE77-4BF16A311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A58C04BB-EB73-4178-AF94-1DD5C38BD79B}"/>
                  </a:ext>
                </a:extLst>
              </p:cNvPr>
              <p:cNvSpPr/>
              <p:nvPr/>
            </p:nvSpPr>
            <p:spPr>
              <a:xfrm rot="2700000">
                <a:off x="1080087" y="3019592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E1F3E431-BF82-4CA3-B7B0-383D4A20DF12}"/>
              </a:ext>
            </a:extLst>
          </p:cNvPr>
          <p:cNvGrpSpPr/>
          <p:nvPr/>
        </p:nvGrpSpPr>
        <p:grpSpPr>
          <a:xfrm>
            <a:off x="6474601" y="4682879"/>
            <a:ext cx="1610047" cy="438717"/>
            <a:chOff x="1084577" y="3687138"/>
            <a:chExt cx="1610047" cy="438717"/>
          </a:xfrm>
        </p:grpSpPr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9CF509D0-CB97-4DAC-A010-07EAA7505191}"/>
                </a:ext>
              </a:extLst>
            </p:cNvPr>
            <p:cNvGrpSpPr/>
            <p:nvPr/>
          </p:nvGrpSpPr>
          <p:grpSpPr>
            <a:xfrm>
              <a:off x="1171256" y="3687138"/>
              <a:ext cx="1523368" cy="371752"/>
              <a:chOff x="1351256" y="1997983"/>
              <a:chExt cx="1523368" cy="371752"/>
            </a:xfrm>
          </p:grpSpPr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CBC44BB9-EDEF-477F-A3FB-4126D71651A8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BD01EB6F-09E3-440F-ADA0-92BA4AE08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1925374D-DA20-4834-B2D3-56BEEFE5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Pentagone 202">
              <a:extLst>
                <a:ext uri="{FF2B5EF4-FFF2-40B4-BE49-F238E27FC236}">
                  <a16:creationId xmlns:a16="http://schemas.microsoft.com/office/drawing/2014/main" id="{80B02F86-67DE-4E56-94F2-7CAD85E92B1C}"/>
                </a:ext>
              </a:extLst>
            </p:cNvPr>
            <p:cNvSpPr/>
            <p:nvPr/>
          </p:nvSpPr>
          <p:spPr>
            <a:xfrm rot="19800000">
              <a:off x="1084577" y="395249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0" name="Flèche : droite 209">
            <a:extLst>
              <a:ext uri="{FF2B5EF4-FFF2-40B4-BE49-F238E27FC236}">
                <a16:creationId xmlns:a16="http://schemas.microsoft.com/office/drawing/2014/main" id="{D1369C7B-992E-4678-B5C5-CA6BE01EB6CF}"/>
              </a:ext>
            </a:extLst>
          </p:cNvPr>
          <p:cNvSpPr/>
          <p:nvPr/>
        </p:nvSpPr>
        <p:spPr>
          <a:xfrm>
            <a:off x="3632691" y="3262320"/>
            <a:ext cx="580956" cy="3511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BFF954-1D44-40C9-8363-9030BFA80064}"/>
              </a:ext>
            </a:extLst>
          </p:cNvPr>
          <p:cNvSpPr/>
          <p:nvPr/>
        </p:nvSpPr>
        <p:spPr>
          <a:xfrm>
            <a:off x="321444" y="4660830"/>
            <a:ext cx="2905126" cy="1795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non étiquetées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la prédiction ou inférence)</a:t>
            </a: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EFB83F98-C30E-4F1C-B6DA-F0D5C28A4E60}"/>
              </a:ext>
            </a:extLst>
          </p:cNvPr>
          <p:cNvGrpSpPr/>
          <p:nvPr/>
        </p:nvGrpSpPr>
        <p:grpSpPr>
          <a:xfrm>
            <a:off x="908930" y="5242184"/>
            <a:ext cx="1535242" cy="1122242"/>
            <a:chOff x="908930" y="5242184"/>
            <a:chExt cx="1535242" cy="1122242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D3135E8-8CC8-47BB-BB88-FEFBC2CC52C8}"/>
                </a:ext>
              </a:extLst>
            </p:cNvPr>
            <p:cNvSpPr/>
            <p:nvPr/>
          </p:nvSpPr>
          <p:spPr>
            <a:xfrm>
              <a:off x="1329319" y="57676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iangle isocèle 257">
              <a:extLst>
                <a:ext uri="{FF2B5EF4-FFF2-40B4-BE49-F238E27FC236}">
                  <a16:creationId xmlns:a16="http://schemas.microsoft.com/office/drawing/2014/main" id="{35CC6B6A-CCB0-473F-8D8F-1C5ECA94398F}"/>
                </a:ext>
              </a:extLst>
            </p:cNvPr>
            <p:cNvSpPr/>
            <p:nvPr/>
          </p:nvSpPr>
          <p:spPr>
            <a:xfrm>
              <a:off x="1424677" y="5242184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Pentagone 252">
              <a:extLst>
                <a:ext uri="{FF2B5EF4-FFF2-40B4-BE49-F238E27FC236}">
                  <a16:creationId xmlns:a16="http://schemas.microsoft.com/office/drawing/2014/main" id="{8B7744D4-E5AE-4900-9DC5-DFE4D7C16048}"/>
                </a:ext>
              </a:extLst>
            </p:cNvPr>
            <p:cNvSpPr/>
            <p:nvPr/>
          </p:nvSpPr>
          <p:spPr>
            <a:xfrm>
              <a:off x="1919934" y="5485076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C3C016C-1FA6-44C6-B80E-82066249B3E5}"/>
                </a:ext>
              </a:extLst>
            </p:cNvPr>
            <p:cNvSpPr/>
            <p:nvPr/>
          </p:nvSpPr>
          <p:spPr>
            <a:xfrm>
              <a:off x="908930" y="5358898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BC58E7BC-1379-4258-8201-64C7E1158751}"/>
                </a:ext>
              </a:extLst>
            </p:cNvPr>
            <p:cNvSpPr/>
            <p:nvPr/>
          </p:nvSpPr>
          <p:spPr>
            <a:xfrm>
              <a:off x="2186931" y="599927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Pentagone 238">
              <a:extLst>
                <a:ext uri="{FF2B5EF4-FFF2-40B4-BE49-F238E27FC236}">
                  <a16:creationId xmlns:a16="http://schemas.microsoft.com/office/drawing/2014/main" id="{07879556-E0A9-4E61-A78B-27BC817F5B57}"/>
                </a:ext>
              </a:extLst>
            </p:cNvPr>
            <p:cNvSpPr/>
            <p:nvPr/>
          </p:nvSpPr>
          <p:spPr>
            <a:xfrm>
              <a:off x="983444" y="5758086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C7C1615-E1E4-4A57-A768-63E1A287952C}"/>
                </a:ext>
              </a:extLst>
            </p:cNvPr>
            <p:cNvSpPr/>
            <p:nvPr/>
          </p:nvSpPr>
          <p:spPr>
            <a:xfrm rot="2700000">
              <a:off x="2272886" y="540249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2B6DCB72-32BE-42A7-BE0D-4B0160B5BC36}"/>
                </a:ext>
              </a:extLst>
            </p:cNvPr>
            <p:cNvSpPr/>
            <p:nvPr/>
          </p:nvSpPr>
          <p:spPr>
            <a:xfrm rot="2700000">
              <a:off x="1757042" y="5893401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Pentagone 223">
              <a:extLst>
                <a:ext uri="{FF2B5EF4-FFF2-40B4-BE49-F238E27FC236}">
                  <a16:creationId xmlns:a16="http://schemas.microsoft.com/office/drawing/2014/main" id="{E7611948-0921-493D-957F-9C6061D08766}"/>
                </a:ext>
              </a:extLst>
            </p:cNvPr>
            <p:cNvSpPr/>
            <p:nvPr/>
          </p:nvSpPr>
          <p:spPr>
            <a:xfrm rot="19800000">
              <a:off x="1090297" y="6191070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9" name="Flèche : droite 268">
            <a:extLst>
              <a:ext uri="{FF2B5EF4-FFF2-40B4-BE49-F238E27FC236}">
                <a16:creationId xmlns:a16="http://schemas.microsoft.com/office/drawing/2014/main" id="{1D436CBE-3760-497E-B2B8-F1C286F3CE10}"/>
              </a:ext>
            </a:extLst>
          </p:cNvPr>
          <p:cNvSpPr/>
          <p:nvPr/>
        </p:nvSpPr>
        <p:spPr>
          <a:xfrm>
            <a:off x="8067573" y="2703348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08BDE04A-4994-4C1A-91C2-F7DD3CADC4C3}"/>
              </a:ext>
            </a:extLst>
          </p:cNvPr>
          <p:cNvSpPr/>
          <p:nvPr/>
        </p:nvSpPr>
        <p:spPr>
          <a:xfrm>
            <a:off x="8037645" y="4269400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1" name="Titre 1">
            <a:extLst>
              <a:ext uri="{FF2B5EF4-FFF2-40B4-BE49-F238E27FC236}">
                <a16:creationId xmlns:a16="http://schemas.microsoft.com/office/drawing/2014/main" id="{7BD5591B-5017-470A-B1EA-494B0826962F}"/>
              </a:ext>
            </a:extLst>
          </p:cNvPr>
          <p:cNvSpPr txBox="1">
            <a:spLocks/>
          </p:cNvSpPr>
          <p:nvPr/>
        </p:nvSpPr>
        <p:spPr>
          <a:xfrm>
            <a:off x="8981930" y="2879049"/>
            <a:ext cx="308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Matrices de confusion</a:t>
            </a:r>
          </a:p>
        </p:txBody>
      </p:sp>
    </p:spTree>
    <p:extLst>
      <p:ext uri="{BB962C8B-B14F-4D97-AF65-F5344CB8AC3E}">
        <p14:creationId xmlns:p14="http://schemas.microsoft.com/office/powerpoint/2010/main" val="2466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64E36-973C-4C9A-8FEE-3A061FE98346}"/>
              </a:ext>
            </a:extLst>
          </p:cNvPr>
          <p:cNvSpPr/>
          <p:nvPr/>
        </p:nvSpPr>
        <p:spPr>
          <a:xfrm>
            <a:off x="1782813" y="1539433"/>
            <a:ext cx="8634402" cy="3231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Intelligence Artificielle (Première vision d’ensemble)</a:t>
            </a:r>
          </a:p>
        </p:txBody>
      </p:sp>
      <p:sp>
        <p:nvSpPr>
          <p:cNvPr id="6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1941443" y="2166730"/>
            <a:ext cx="8309113" cy="243508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 smtClean="0">
                <a:solidFill>
                  <a:sysClr val="windowText" lastClr="000000"/>
                </a:solidFill>
              </a:rPr>
              <a:t>Apprentissage – Machine Learning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40316-C83D-4649-A5DC-D14327066657}"/>
              </a:ext>
            </a:extLst>
          </p:cNvPr>
          <p:cNvSpPr/>
          <p:nvPr/>
        </p:nvSpPr>
        <p:spPr>
          <a:xfrm>
            <a:off x="7902498" y="2762575"/>
            <a:ext cx="2157984" cy="166420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par renforcement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connait le lien entre les données. L’algorithme va tenter d’apprendre ce lien et sera récompensé quand il progressera</a:t>
            </a:r>
            <a:r>
              <a:rPr lang="fr-FR" sz="12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90B649-945B-45FD-989E-1D4CDBC6B3DA}"/>
              </a:ext>
            </a:extLst>
          </p:cNvPr>
          <p:cNvSpPr/>
          <p:nvPr/>
        </p:nvSpPr>
        <p:spPr>
          <a:xfrm>
            <a:off x="501700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non supervisé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ne connait pas le lien entre les données. L’algorithme va tenter d’en trouver un.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213151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supervisé</a:t>
            </a: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L’humain connait le lien entre les données. L’algorithme va tenter d’apprendre ce lien.</a:t>
            </a:r>
          </a:p>
        </p:txBody>
      </p:sp>
    </p:spTree>
    <p:extLst>
      <p:ext uri="{BB962C8B-B14F-4D97-AF65-F5344CB8AC3E}">
        <p14:creationId xmlns:p14="http://schemas.microsoft.com/office/powerpoint/2010/main" val="73726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22ED535-9C53-4A6F-8B24-3FFAC4B3DAD8}"/>
              </a:ext>
            </a:extLst>
          </p:cNvPr>
          <p:cNvSpPr/>
          <p:nvPr/>
        </p:nvSpPr>
        <p:spPr>
          <a:xfrm>
            <a:off x="1782500" y="1284791"/>
            <a:ext cx="228856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X[0][0], X[0][1], X[0][2], X[0][3]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X[1][0], X[1][1], X[1][2], X[1][3]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X[n][0], X[n][1], X[n][2], X[n][3]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14FE8D2-7005-41CC-8CAF-55E39E196F11}"/>
              </a:ext>
            </a:extLst>
          </p:cNvPr>
          <p:cNvSpPr/>
          <p:nvPr/>
        </p:nvSpPr>
        <p:spPr>
          <a:xfrm>
            <a:off x="5384156" y="1284790"/>
            <a:ext cx="144490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0 : Y[0] 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1 : Y[1] 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>
                <a:solidFill>
                  <a:sysClr val="windowText" lastClr="000000"/>
                </a:solidFill>
              </a:rPr>
              <a:t>Résultat n : Y[n] 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405E91-3053-412D-B931-35E7A7CFA55C}"/>
              </a:ext>
            </a:extLst>
          </p:cNvPr>
          <p:cNvSpPr txBox="1"/>
          <p:nvPr/>
        </p:nvSpPr>
        <p:spPr>
          <a:xfrm>
            <a:off x="1782501" y="915457"/>
            <a:ext cx="215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9281D2-9EEF-4DBA-923B-BD8475FA658A}"/>
              </a:ext>
            </a:extLst>
          </p:cNvPr>
          <p:cNvSpPr txBox="1"/>
          <p:nvPr/>
        </p:nvSpPr>
        <p:spPr>
          <a:xfrm>
            <a:off x="5384156" y="946235"/>
            <a:ext cx="144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Cibles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435626-6E17-4F50-881F-C004C3187E5C}"/>
              </a:ext>
            </a:extLst>
          </p:cNvPr>
          <p:cNvCxnSpPr>
            <a:cxnSpLocks/>
          </p:cNvCxnSpPr>
          <p:nvPr/>
        </p:nvCxnSpPr>
        <p:spPr>
          <a:xfrm>
            <a:off x="3935391" y="1470265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3CDD2F6-5C2E-4DD1-ACFE-36E974C44D5A}"/>
              </a:ext>
            </a:extLst>
          </p:cNvPr>
          <p:cNvCxnSpPr>
            <a:cxnSpLocks/>
          </p:cNvCxnSpPr>
          <p:nvPr/>
        </p:nvCxnSpPr>
        <p:spPr>
          <a:xfrm>
            <a:off x="3935391" y="1646519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C431A5-95D1-4128-B6EC-439869327425}"/>
              </a:ext>
            </a:extLst>
          </p:cNvPr>
          <p:cNvCxnSpPr>
            <a:cxnSpLocks/>
          </p:cNvCxnSpPr>
          <p:nvPr/>
        </p:nvCxnSpPr>
        <p:spPr>
          <a:xfrm>
            <a:off x="3935391" y="3492546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2179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7"/>
            <a:ext cx="1456661" cy="3434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CD60544-95B8-4E50-80DF-13913A9A4D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15875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2F20B-C9AB-43BC-92B7-0F255D1D0029}"/>
              </a:ext>
            </a:extLst>
          </p:cNvPr>
          <p:cNvSpPr/>
          <p:nvPr/>
        </p:nvSpPr>
        <p:spPr>
          <a:xfrm>
            <a:off x="3991636" y="1927184"/>
            <a:ext cx="1337046" cy="988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94250" y="2269241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78685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1" y="2221486"/>
            <a:ext cx="659046" cy="58437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4E1CE35-A610-4787-9584-5C6805C5C310}"/>
              </a:ext>
            </a:extLst>
          </p:cNvPr>
          <p:cNvSpPr/>
          <p:nvPr/>
        </p:nvSpPr>
        <p:spPr>
          <a:xfrm>
            <a:off x="4927725" y="263863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CA7FCF-C0C6-415C-A013-165644CBED9A}"/>
              </a:ext>
            </a:extLst>
          </p:cNvPr>
          <p:cNvSpPr/>
          <p:nvPr/>
        </p:nvSpPr>
        <p:spPr>
          <a:xfrm rot="17659472">
            <a:off x="4908755" y="222527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128DE92-357D-4EDD-BD66-AD95E3D1E7DC}"/>
              </a:ext>
            </a:extLst>
          </p:cNvPr>
          <p:cNvSpPr/>
          <p:nvPr/>
        </p:nvSpPr>
        <p:spPr>
          <a:xfrm rot="5716247">
            <a:off x="4233849" y="2558051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7B324A8-C295-4752-9F73-E6C5D70F8061}"/>
              </a:ext>
            </a:extLst>
          </p:cNvPr>
          <p:cNvSpPr/>
          <p:nvPr/>
        </p:nvSpPr>
        <p:spPr>
          <a:xfrm rot="3475850">
            <a:off x="4477600" y="269493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E79A157-A6BE-491F-8F4A-ABD70487EC85}"/>
              </a:ext>
            </a:extLst>
          </p:cNvPr>
          <p:cNvSpPr/>
          <p:nvPr/>
        </p:nvSpPr>
        <p:spPr>
          <a:xfrm rot="9979715">
            <a:off x="4184141" y="224044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0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405962" y="1273250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5769934" y="1273251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5868286" y="1971923"/>
            <a:ext cx="1259956" cy="59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348022" y="2271646"/>
            <a:ext cx="1111987" cy="91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797055" y="2269180"/>
            <a:ext cx="1071231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819322"/>
            <a:ext cx="1155405" cy="404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de test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2" y="3029605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</p:cNvCxnSpPr>
          <p:nvPr/>
        </p:nvCxnSpPr>
        <p:spPr>
          <a:xfrm>
            <a:off x="4862623" y="3021377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5868285" y="2819322"/>
            <a:ext cx="1259956" cy="404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F5E66C-E6B9-4C5D-9C87-BE2D5B7873FE}"/>
              </a:ext>
            </a:extLst>
          </p:cNvPr>
          <p:cNvGrpSpPr/>
          <p:nvPr/>
        </p:nvGrpSpPr>
        <p:grpSpPr>
          <a:xfrm>
            <a:off x="3460009" y="1627826"/>
            <a:ext cx="1337046" cy="1084301"/>
            <a:chOff x="3991636" y="1786851"/>
            <a:chExt cx="1337046" cy="10843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92F20B-C9AB-43BC-92B7-0F255D1D0029}"/>
                </a:ext>
              </a:extLst>
            </p:cNvPr>
            <p:cNvSpPr/>
            <p:nvPr/>
          </p:nvSpPr>
          <p:spPr>
            <a:xfrm>
              <a:off x="3991636" y="1990189"/>
              <a:ext cx="1337046" cy="8809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A775F-8D2A-4A9E-9F6E-365EB89D03FC}"/>
                </a:ext>
              </a:extLst>
            </p:cNvPr>
            <p:cNvSpPr/>
            <p:nvPr/>
          </p:nvSpPr>
          <p:spPr>
            <a:xfrm>
              <a:off x="4003157" y="1786851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3DC04CE0-500D-4027-BE8F-3E6110B8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281" y="2221486"/>
              <a:ext cx="659046" cy="584376"/>
            </a:xfrm>
            <a:prstGeom prst="rect">
              <a:avLst/>
            </a:prstGeom>
          </p:spPr>
        </p:pic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4E1CE35-A610-4787-9584-5C6805C5C310}"/>
                </a:ext>
              </a:extLst>
            </p:cNvPr>
            <p:cNvSpPr/>
            <p:nvPr/>
          </p:nvSpPr>
          <p:spPr>
            <a:xfrm>
              <a:off x="4927725" y="263863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2CA7FCF-C0C6-415C-A013-165644CBED9A}"/>
                </a:ext>
              </a:extLst>
            </p:cNvPr>
            <p:cNvSpPr/>
            <p:nvPr/>
          </p:nvSpPr>
          <p:spPr>
            <a:xfrm rot="17659472">
              <a:off x="4908755" y="222527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128DE92-357D-4EDD-BD66-AD95E3D1E7DC}"/>
                </a:ext>
              </a:extLst>
            </p:cNvPr>
            <p:cNvSpPr/>
            <p:nvPr/>
          </p:nvSpPr>
          <p:spPr>
            <a:xfrm rot="5716247">
              <a:off x="4233849" y="2558051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7B324A8-C295-4752-9F73-E6C5D70F8061}"/>
                </a:ext>
              </a:extLst>
            </p:cNvPr>
            <p:cNvSpPr/>
            <p:nvPr/>
          </p:nvSpPr>
          <p:spPr>
            <a:xfrm rot="3475850">
              <a:off x="4477600" y="269493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AE79A157-A6BE-491F-8F4A-ABD70487EC85}"/>
                </a:ext>
              </a:extLst>
            </p:cNvPr>
            <p:cNvSpPr/>
            <p:nvPr/>
          </p:nvSpPr>
          <p:spPr>
            <a:xfrm rot="9979715">
              <a:off x="4184141" y="224044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F4163-10EA-484E-95B5-4B013A9F0BB9}"/>
              </a:ext>
            </a:extLst>
          </p:cNvPr>
          <p:cNvSpPr/>
          <p:nvPr/>
        </p:nvSpPr>
        <p:spPr>
          <a:xfrm>
            <a:off x="1127049" y="1768158"/>
            <a:ext cx="1290148" cy="155041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8B71D9-2257-49A6-B28A-A779444757A4}"/>
              </a:ext>
            </a:extLst>
          </p:cNvPr>
          <p:cNvSpPr/>
          <p:nvPr/>
        </p:nvSpPr>
        <p:spPr>
          <a:xfrm>
            <a:off x="1192617" y="3471911"/>
            <a:ext cx="1155405" cy="43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50F4C7-3E55-4A24-8FD6-E6B4324440D7}"/>
              </a:ext>
            </a:extLst>
          </p:cNvPr>
          <p:cNvSpPr/>
          <p:nvPr/>
        </p:nvSpPr>
        <p:spPr>
          <a:xfrm>
            <a:off x="5868285" y="3467871"/>
            <a:ext cx="1259956" cy="434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37B59FF-15CC-49EB-B878-EA6443ADF90B}"/>
              </a:ext>
            </a:extLst>
          </p:cNvPr>
          <p:cNvCxnSpPr>
            <a:cxnSpLocks/>
          </p:cNvCxnSpPr>
          <p:nvPr/>
        </p:nvCxnSpPr>
        <p:spPr>
          <a:xfrm>
            <a:off x="4862623" y="3690609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D1FD97-969C-4E2E-951B-8E29D7C4BE04}"/>
              </a:ext>
            </a:extLst>
          </p:cNvPr>
          <p:cNvCxnSpPr>
            <a:cxnSpLocks/>
          </p:cNvCxnSpPr>
          <p:nvPr/>
        </p:nvCxnSpPr>
        <p:spPr>
          <a:xfrm>
            <a:off x="2348022" y="3690609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66EBF8C-CA64-45D4-B0F1-86965330D0D5}"/>
              </a:ext>
            </a:extLst>
          </p:cNvPr>
          <p:cNvCxnSpPr>
            <a:cxnSpLocks/>
          </p:cNvCxnSpPr>
          <p:nvPr/>
        </p:nvCxnSpPr>
        <p:spPr>
          <a:xfrm>
            <a:off x="7128241" y="2269180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0C0A731-A77A-4F62-B306-177D40AB761A}"/>
              </a:ext>
            </a:extLst>
          </p:cNvPr>
          <p:cNvSpPr txBox="1"/>
          <p:nvPr/>
        </p:nvSpPr>
        <p:spPr>
          <a:xfrm>
            <a:off x="7792278" y="2038346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entrainement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7667B1E-3CD1-4471-AA20-DA208C3BED10}"/>
              </a:ext>
            </a:extLst>
          </p:cNvPr>
          <p:cNvCxnSpPr>
            <a:cxnSpLocks/>
          </p:cNvCxnSpPr>
          <p:nvPr/>
        </p:nvCxnSpPr>
        <p:spPr>
          <a:xfrm>
            <a:off x="7128241" y="3001699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EB8B8FB-B641-4C0A-86DB-6E1999C71AD9}"/>
              </a:ext>
            </a:extLst>
          </p:cNvPr>
          <p:cNvSpPr txBox="1"/>
          <p:nvPr/>
        </p:nvSpPr>
        <p:spPr>
          <a:xfrm>
            <a:off x="7792278" y="2770865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test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7206CFF-B6F0-4924-83D0-ACEEB1074B8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8406306" y="2500011"/>
            <a:ext cx="0" cy="270854"/>
          </a:xfrm>
          <a:prstGeom prst="straightConnector1">
            <a:avLst/>
          </a:prstGeom>
          <a:ln w="28575">
            <a:solidFill>
              <a:srgbClr val="C00000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3D852AD-E87F-4DA4-B57A-D9DEC9FDB37A}"/>
              </a:ext>
            </a:extLst>
          </p:cNvPr>
          <p:cNvSpPr txBox="1"/>
          <p:nvPr/>
        </p:nvSpPr>
        <p:spPr>
          <a:xfrm>
            <a:off x="8406306" y="2496939"/>
            <a:ext cx="54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Ecart</a:t>
            </a:r>
          </a:p>
        </p:txBody>
      </p:sp>
    </p:spTree>
    <p:extLst>
      <p:ext uri="{BB962C8B-B14F-4D97-AF65-F5344CB8AC3E}">
        <p14:creationId xmlns:p14="http://schemas.microsoft.com/office/powerpoint/2010/main" val="90980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405228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5"/>
            <a:ext cx="1456661" cy="359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5"/>
            <a:ext cx="1456661" cy="4210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DCF90-6AEC-4BBB-A2F4-228306B167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6450E0-5216-4955-A7E6-9F1423F42D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F420D5-7988-4E90-8C23-28E4D1391D84}"/>
              </a:ext>
            </a:extLst>
          </p:cNvPr>
          <p:cNvCxnSpPr>
            <a:cxnSpLocks/>
          </p:cNvCxnSpPr>
          <p:nvPr/>
        </p:nvCxnSpPr>
        <p:spPr>
          <a:xfrm>
            <a:off x="2348022" y="2881866"/>
            <a:ext cx="1607290" cy="91938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C7D26-FD8F-440C-8E7A-7D3B37486600}"/>
              </a:ext>
            </a:extLst>
          </p:cNvPr>
          <p:cNvSpPr/>
          <p:nvPr/>
        </p:nvSpPr>
        <p:spPr>
          <a:xfrm>
            <a:off x="6928887" y="4047505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FBA76B-DAA3-46D5-8CC6-DD60C3FFE1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10B5FB-429B-4399-89CB-81270725BCBE}"/>
              </a:ext>
            </a:extLst>
          </p:cNvPr>
          <p:cNvCxnSpPr>
            <a:cxnSpLocks/>
          </p:cNvCxnSpPr>
          <p:nvPr/>
        </p:nvCxnSpPr>
        <p:spPr>
          <a:xfrm>
            <a:off x="5423492" y="3801246"/>
            <a:ext cx="1505395" cy="55654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F2B5BE-8D07-4CD8-94BB-C36B9B8B1DEA}"/>
              </a:ext>
            </a:extLst>
          </p:cNvPr>
          <p:cNvCxnSpPr>
            <a:cxnSpLocks/>
          </p:cNvCxnSpPr>
          <p:nvPr/>
        </p:nvCxnSpPr>
        <p:spPr>
          <a:xfrm flipV="1">
            <a:off x="7869867" y="2275275"/>
            <a:ext cx="0" cy="177223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DB5B5-BCEE-47E3-89B5-2BE84138FB88}"/>
              </a:ext>
            </a:extLst>
          </p:cNvPr>
          <p:cNvSpPr txBox="1"/>
          <p:nvPr/>
        </p:nvSpPr>
        <p:spPr>
          <a:xfrm>
            <a:off x="8419214" y="3729011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permettant de valider le truc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6838-D956-43FA-96B0-04681A382159}"/>
              </a:ext>
            </a:extLst>
          </p:cNvPr>
          <p:cNvSpPr/>
          <p:nvPr/>
        </p:nvSpPr>
        <p:spPr>
          <a:xfrm>
            <a:off x="1185526" y="4729927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Nouvelles données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1F53D-2960-4087-A0C8-B5DC77EC0B64}"/>
              </a:ext>
            </a:extLst>
          </p:cNvPr>
          <p:cNvSpPr/>
          <p:nvPr/>
        </p:nvSpPr>
        <p:spPr>
          <a:xfrm>
            <a:off x="6928887" y="4855308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3D7AAFF-FADE-4B93-A858-D9B7498D638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40931" y="4145630"/>
            <a:ext cx="1561221" cy="89973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25A86-05A1-4190-A44A-7F5980518F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94250" y="4154672"/>
            <a:ext cx="1534637" cy="1028473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1968-3709-49BB-9758-12982E9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C9B72-C015-4052-9F29-043CBE898A6B}"/>
              </a:ext>
            </a:extLst>
          </p:cNvPr>
          <p:cNvSpPr/>
          <p:nvPr/>
        </p:nvSpPr>
        <p:spPr>
          <a:xfrm>
            <a:off x="1065025" y="1974555"/>
            <a:ext cx="2879653" cy="2895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CED89-4E47-4941-A279-B40A3040F729}"/>
              </a:ext>
            </a:extLst>
          </p:cNvPr>
          <p:cNvSpPr/>
          <p:nvPr/>
        </p:nvSpPr>
        <p:spPr>
          <a:xfrm>
            <a:off x="1485010" y="225100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C6BF-0C2C-4408-925A-AEF38434EF2B}"/>
              </a:ext>
            </a:extLst>
          </p:cNvPr>
          <p:cNvSpPr/>
          <p:nvPr/>
        </p:nvSpPr>
        <p:spPr>
          <a:xfrm>
            <a:off x="1485010" y="3560357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1C4E-BCE7-4363-8007-90264AD01B46}"/>
              </a:ext>
            </a:extLst>
          </p:cNvPr>
          <p:cNvSpPr/>
          <p:nvPr/>
        </p:nvSpPr>
        <p:spPr>
          <a:xfrm>
            <a:off x="7219503" y="276891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= Données + Résultat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D144A-7678-4F10-8EDB-5EB1A779D381}"/>
              </a:ext>
            </a:extLst>
          </p:cNvPr>
          <p:cNvSpPr/>
          <p:nvPr/>
        </p:nvSpPr>
        <p:spPr>
          <a:xfrm>
            <a:off x="5367671" y="1981421"/>
            <a:ext cx="2879653" cy="4323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41164-D37F-47DC-9C94-B1131008F4CC}"/>
              </a:ext>
            </a:extLst>
          </p:cNvPr>
          <p:cNvSpPr/>
          <p:nvPr/>
        </p:nvSpPr>
        <p:spPr>
          <a:xfrm>
            <a:off x="5867399" y="2257868"/>
            <a:ext cx="2039681" cy="2105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0DB55-8EB2-431F-82CE-57AF637ECFF5}"/>
              </a:ext>
            </a:extLst>
          </p:cNvPr>
          <p:cNvSpPr/>
          <p:nvPr/>
        </p:nvSpPr>
        <p:spPr>
          <a:xfrm>
            <a:off x="5787655" y="474522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7B8AD-C6BC-4BDC-A075-29A89F90C1DB}"/>
              </a:ext>
            </a:extLst>
          </p:cNvPr>
          <p:cNvSpPr/>
          <p:nvPr/>
        </p:nvSpPr>
        <p:spPr>
          <a:xfrm>
            <a:off x="5971067" y="2831693"/>
            <a:ext cx="1672856" cy="72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BBB52-59EC-4A06-B29B-66BCB57D8685}"/>
              </a:ext>
            </a:extLst>
          </p:cNvPr>
          <p:cNvSpPr/>
          <p:nvPr/>
        </p:nvSpPr>
        <p:spPr>
          <a:xfrm>
            <a:off x="5971067" y="3778875"/>
            <a:ext cx="1672856" cy="39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349516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4520BAB-E065-4FD9-B90A-9671F5CB636B}"/>
              </a:ext>
            </a:extLst>
          </p:cNvPr>
          <p:cNvGrpSpPr/>
          <p:nvPr/>
        </p:nvGrpSpPr>
        <p:grpSpPr>
          <a:xfrm>
            <a:off x="906453" y="1447959"/>
            <a:ext cx="11527158" cy="2861966"/>
            <a:chOff x="906453" y="1447959"/>
            <a:chExt cx="11527158" cy="286196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66BE03-919F-424D-8E22-98C9BA390E3F}"/>
                </a:ext>
              </a:extLst>
            </p:cNvPr>
            <p:cNvSpPr/>
            <p:nvPr/>
          </p:nvSpPr>
          <p:spPr>
            <a:xfrm>
              <a:off x="906453" y="1447959"/>
              <a:ext cx="3114846" cy="2861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Données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F524300-BF7F-464B-BF3F-1D73774139F8}"/>
                </a:ext>
              </a:extLst>
            </p:cNvPr>
            <p:cNvGrpSpPr/>
            <p:nvPr/>
          </p:nvGrpSpPr>
          <p:grpSpPr>
            <a:xfrm>
              <a:off x="1063621" y="1963658"/>
              <a:ext cx="3223627" cy="2234556"/>
              <a:chOff x="1063621" y="1963658"/>
              <a:chExt cx="3223627" cy="223455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3A3A77-94F7-4A99-99F9-1B38337FF1C2}"/>
                  </a:ext>
                </a:extLst>
              </p:cNvPr>
              <p:cNvSpPr/>
              <p:nvPr/>
            </p:nvSpPr>
            <p:spPr>
              <a:xfrm>
                <a:off x="1063621" y="1963658"/>
                <a:ext cx="2800511" cy="22345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200" dirty="0">
                    <a:solidFill>
                      <a:sysClr val="windowText" lastClr="000000"/>
                    </a:solidFill>
                  </a:rPr>
                  <a:t>Données étiquetées (pour l’apprentissage)</a:t>
                </a: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643B711E-FC7B-4407-91ED-474AB047F39B}"/>
                  </a:ext>
                </a:extLst>
              </p:cNvPr>
              <p:cNvGrpSpPr/>
              <p:nvPr/>
            </p:nvGrpSpPr>
            <p:grpSpPr>
              <a:xfrm>
                <a:off x="1436524" y="2487972"/>
                <a:ext cx="2850724" cy="1581206"/>
                <a:chOff x="691117" y="1755271"/>
                <a:chExt cx="2850724" cy="1581206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5E99102D-5862-4FCE-8AD4-2CB6D295DB4C}"/>
                    </a:ext>
                  </a:extLst>
                </p:cNvPr>
                <p:cNvGrpSpPr/>
                <p:nvPr/>
              </p:nvGrpSpPr>
              <p:grpSpPr>
                <a:xfrm>
                  <a:off x="691117" y="1759336"/>
                  <a:ext cx="1811368" cy="659752"/>
                  <a:chOff x="1063256" y="1997983"/>
                  <a:chExt cx="1811368" cy="659752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1D671A0-7941-42F0-B296-FD8E2DC10018}"/>
                      </a:ext>
                    </a:extLst>
                  </p:cNvPr>
                  <p:cNvSpPr/>
                  <p:nvPr/>
                </p:nvSpPr>
                <p:spPr>
                  <a:xfrm>
                    <a:off x="1063256" y="2369735"/>
                    <a:ext cx="288000" cy="288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9C747653-7411-4DDF-8143-59334BE62B50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1AE01380-1EBF-4C6A-AAE3-BD94C42BA8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8" name="Connecteur droit 7">
                      <a:extLst>
                        <a:ext uri="{FF2B5EF4-FFF2-40B4-BE49-F238E27FC236}">
                          <a16:creationId xmlns:a16="http://schemas.microsoft.com/office/drawing/2014/main" id="{8C02DE72-74F8-4A1E-9818-B82B3BC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Connecteur droit 8">
                      <a:extLst>
                        <a:ext uri="{FF2B5EF4-FFF2-40B4-BE49-F238E27FC236}">
                          <a16:creationId xmlns:a16="http://schemas.microsoft.com/office/drawing/2014/main" id="{AB1D832D-7747-4155-B37B-79786C165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428D5C73-D7AD-4C25-960A-1746D3135A58}"/>
                    </a:ext>
                  </a:extLst>
                </p:cNvPr>
                <p:cNvGrpSpPr/>
                <p:nvPr/>
              </p:nvGrpSpPr>
              <p:grpSpPr>
                <a:xfrm>
                  <a:off x="1263068" y="1764142"/>
                  <a:ext cx="1685368" cy="658901"/>
                  <a:chOff x="1027256" y="2770099"/>
                  <a:chExt cx="1685368" cy="658901"/>
                </a:xfrm>
              </p:grpSpPr>
              <p:sp>
                <p:nvSpPr>
                  <p:cNvPr id="5" name="Triangle isocèle 4">
                    <a:extLst>
                      <a:ext uri="{FF2B5EF4-FFF2-40B4-BE49-F238E27FC236}">
                        <a16:creationId xmlns:a16="http://schemas.microsoft.com/office/drawing/2014/main" id="{EFB3B4A1-3673-4CAF-A61F-BDAB8433C815}"/>
                      </a:ext>
                    </a:extLst>
                  </p:cNvPr>
                  <p:cNvSpPr/>
                  <p:nvPr/>
                </p:nvSpPr>
                <p:spPr>
                  <a:xfrm>
                    <a:off x="1027256" y="3141000"/>
                    <a:ext cx="324000" cy="288000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131537EA-1590-4C24-BB22-0CCCA418AAC0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1" name="ZoneTexte 30">
                      <a:extLst>
                        <a:ext uri="{FF2B5EF4-FFF2-40B4-BE49-F238E27FC236}">
                          <a16:creationId xmlns:a16="http://schemas.microsoft.com/office/drawing/2014/main" id="{C83E5448-EF10-4BD8-B80A-35AB42FC9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3F83F5EA-38AD-454F-A99D-B604D2C0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>
                      <a:extLst>
                        <a:ext uri="{FF2B5EF4-FFF2-40B4-BE49-F238E27FC236}">
                          <a16:creationId xmlns:a16="http://schemas.microsoft.com/office/drawing/2014/main" id="{E2DC668E-26A3-4789-A39B-7AD00214FE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DD348933-AC99-4378-8529-804CB7B21272}"/>
                    </a:ext>
                  </a:extLst>
                </p:cNvPr>
                <p:cNvGrpSpPr/>
                <p:nvPr/>
              </p:nvGrpSpPr>
              <p:grpSpPr>
                <a:xfrm>
                  <a:off x="1859692" y="1755271"/>
                  <a:ext cx="1667368" cy="657644"/>
                  <a:chOff x="1027256" y="3687138"/>
                  <a:chExt cx="1667368" cy="657644"/>
                </a:xfrm>
              </p:grpSpPr>
              <p:sp>
                <p:nvSpPr>
                  <p:cNvPr id="6" name="Pentagone 5">
                    <a:extLst>
                      <a:ext uri="{FF2B5EF4-FFF2-40B4-BE49-F238E27FC236}">
                        <a16:creationId xmlns:a16="http://schemas.microsoft.com/office/drawing/2014/main" id="{9113319B-B48F-48E1-A6CB-DF46422ECC0A}"/>
                      </a:ext>
                    </a:extLst>
                  </p:cNvPr>
                  <p:cNvSpPr/>
                  <p:nvPr/>
                </p:nvSpPr>
                <p:spPr>
                  <a:xfrm>
                    <a:off x="1027256" y="4056782"/>
                    <a:ext cx="288000" cy="288000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E11716D4-DCFB-4652-9422-AFC239F1358A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FE95B65C-2BED-444D-A056-6C487D8AD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6" name="Connecteur droit 35">
                      <a:extLst>
                        <a:ext uri="{FF2B5EF4-FFF2-40B4-BE49-F238E27FC236}">
                          <a16:creationId xmlns:a16="http://schemas.microsoft.com/office/drawing/2014/main" id="{7B519BD3-A506-4528-9945-15499C6FC8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>
                      <a:extLst>
                        <a:ext uri="{FF2B5EF4-FFF2-40B4-BE49-F238E27FC236}">
                          <a16:creationId xmlns:a16="http://schemas.microsoft.com/office/drawing/2014/main" id="{0B85937A-367C-4367-AA36-8D83A9C8DA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715CB31-DF1C-4D9B-8FBF-A9DDC356709E}"/>
                    </a:ext>
                  </a:extLst>
                </p:cNvPr>
                <p:cNvGrpSpPr/>
                <p:nvPr/>
              </p:nvGrpSpPr>
              <p:grpSpPr>
                <a:xfrm>
                  <a:off x="754367" y="2402480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48BFA71A-8887-43BC-9360-1210E2228BEF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F07AA0F8-40BC-45D9-B9F5-768DE565E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45" name="Connecteur droit 44">
                      <a:extLst>
                        <a:ext uri="{FF2B5EF4-FFF2-40B4-BE49-F238E27FC236}">
                          <a16:creationId xmlns:a16="http://schemas.microsoft.com/office/drawing/2014/main" id="{98ABA631-67FE-44A0-A18E-2E00DF0331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>
                      <a:extLst>
                        <a:ext uri="{FF2B5EF4-FFF2-40B4-BE49-F238E27FC236}">
                          <a16:creationId xmlns:a16="http://schemas.microsoft.com/office/drawing/2014/main" id="{B1365617-CBCC-48E8-A3EF-410FE1CF4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995E2FE-42AF-493E-89DD-CBE0C8EE9975}"/>
                      </a:ext>
                    </a:extLst>
                  </p:cNvPr>
                  <p:cNvSpPr/>
                  <p:nvPr/>
                </p:nvSpPr>
                <p:spPr>
                  <a:xfrm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4B655FC4-8CD5-435D-8BB6-FEC079FFD824}"/>
                    </a:ext>
                  </a:extLst>
                </p:cNvPr>
                <p:cNvGrpSpPr/>
                <p:nvPr/>
              </p:nvGrpSpPr>
              <p:grpSpPr>
                <a:xfrm>
                  <a:off x="1344949" y="2430702"/>
                  <a:ext cx="1632537" cy="443569"/>
                  <a:chOff x="1080087" y="2770099"/>
                  <a:chExt cx="1632537" cy="443569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27212488-ACF1-4321-B488-BEDC5A92735D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2C91AE5C-DC8F-4415-BB21-0E59DDBA8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1" name="Connecteur droit 50">
                      <a:extLst>
                        <a:ext uri="{FF2B5EF4-FFF2-40B4-BE49-F238E27FC236}">
                          <a16:creationId xmlns:a16="http://schemas.microsoft.com/office/drawing/2014/main" id="{06BF2000-0FF2-486E-8D71-41051A5E9C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cteur droit 51">
                      <a:extLst>
                        <a:ext uri="{FF2B5EF4-FFF2-40B4-BE49-F238E27FC236}">
                          <a16:creationId xmlns:a16="http://schemas.microsoft.com/office/drawing/2014/main" id="{64256635-E4DA-4B61-8108-3B61221AE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riangle isocèle 47">
                    <a:extLst>
                      <a:ext uri="{FF2B5EF4-FFF2-40B4-BE49-F238E27FC236}">
                        <a16:creationId xmlns:a16="http://schemas.microsoft.com/office/drawing/2014/main" id="{B661DAE1-0961-404C-ACEE-1627048ABAAF}"/>
                      </a:ext>
                    </a:extLst>
                  </p:cNvPr>
                  <p:cNvSpPr/>
                  <p:nvPr/>
                </p:nvSpPr>
                <p:spPr>
                  <a:xfrm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674B0203-8A3F-4D29-8922-0724153D7A38}"/>
                    </a:ext>
                  </a:extLst>
                </p:cNvPr>
                <p:cNvGrpSpPr/>
                <p:nvPr/>
              </p:nvGrpSpPr>
              <p:grpSpPr>
                <a:xfrm>
                  <a:off x="1931794" y="243555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7B629203-5D2F-47D1-886B-E9CF5C5B5F63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6" name="ZoneTexte 55">
                      <a:extLst>
                        <a:ext uri="{FF2B5EF4-FFF2-40B4-BE49-F238E27FC236}">
                          <a16:creationId xmlns:a16="http://schemas.microsoft.com/office/drawing/2014/main" id="{4A7E16B6-86CA-426F-8064-9DA3B5221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7" name="Connecteur droit 56">
                      <a:extLst>
                        <a:ext uri="{FF2B5EF4-FFF2-40B4-BE49-F238E27FC236}">
                          <a16:creationId xmlns:a16="http://schemas.microsoft.com/office/drawing/2014/main" id="{93118485-ACF4-4539-89D3-EA701AC0C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>
                      <a:extLst>
                        <a:ext uri="{FF2B5EF4-FFF2-40B4-BE49-F238E27FC236}">
                          <a16:creationId xmlns:a16="http://schemas.microsoft.com/office/drawing/2014/main" id="{6FDD02B9-B9B7-46EF-8DFF-CFF89E229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Pentagone 53">
                    <a:extLst>
                      <a:ext uri="{FF2B5EF4-FFF2-40B4-BE49-F238E27FC236}">
                        <a16:creationId xmlns:a16="http://schemas.microsoft.com/office/drawing/2014/main" id="{42FD8E12-8D8A-4826-A627-A0DF159EB03A}"/>
                      </a:ext>
                    </a:extLst>
                  </p:cNvPr>
                  <p:cNvSpPr/>
                  <p:nvPr/>
                </p:nvSpPr>
                <p:spPr>
                  <a:xfrm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7AE01F45-7F65-49DE-8F89-2E483A923CDE}"/>
                    </a:ext>
                  </a:extLst>
                </p:cNvPr>
                <p:cNvGrpSpPr/>
                <p:nvPr/>
              </p:nvGrpSpPr>
              <p:grpSpPr>
                <a:xfrm>
                  <a:off x="746534" y="2864686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60" name="Groupe 59">
                    <a:extLst>
                      <a:ext uri="{FF2B5EF4-FFF2-40B4-BE49-F238E27FC236}">
                        <a16:creationId xmlns:a16="http://schemas.microsoft.com/office/drawing/2014/main" id="{7DA300CA-9EF3-4978-ACF4-2971CA18E909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D8E8C681-FFC6-4C32-AC2D-1698CFD2F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3" name="Connecteur droit 62">
                      <a:extLst>
                        <a:ext uri="{FF2B5EF4-FFF2-40B4-BE49-F238E27FC236}">
                          <a16:creationId xmlns:a16="http://schemas.microsoft.com/office/drawing/2014/main" id="{2423D05D-2A30-460F-B1F3-95919671D8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eur droit 63">
                      <a:extLst>
                        <a:ext uri="{FF2B5EF4-FFF2-40B4-BE49-F238E27FC236}">
                          <a16:creationId xmlns:a16="http://schemas.microsoft.com/office/drawing/2014/main" id="{7DE27263-71AF-4A9F-8A73-E79E447C7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8C03F7-0259-4890-B276-9070E87C5E3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5C183D0B-8C88-459F-B3DF-9482FFEB675A}"/>
                    </a:ext>
                  </a:extLst>
                </p:cNvPr>
                <p:cNvGrpSpPr/>
                <p:nvPr/>
              </p:nvGrpSpPr>
              <p:grpSpPr>
                <a:xfrm>
                  <a:off x="1340140" y="2871889"/>
                  <a:ext cx="1620407" cy="455699"/>
                  <a:chOff x="1092217" y="2770099"/>
                  <a:chExt cx="1620407" cy="455699"/>
                </a:xfrm>
              </p:grpSpPr>
              <p:grpSp>
                <p:nvGrpSpPr>
                  <p:cNvPr id="66" name="Groupe 65">
                    <a:extLst>
                      <a:ext uri="{FF2B5EF4-FFF2-40B4-BE49-F238E27FC236}">
                        <a16:creationId xmlns:a16="http://schemas.microsoft.com/office/drawing/2014/main" id="{DDB9F85A-F1AB-4242-8161-6127089622A4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8" name="ZoneTexte 67">
                      <a:extLst>
                        <a:ext uri="{FF2B5EF4-FFF2-40B4-BE49-F238E27FC236}">
                          <a16:creationId xmlns:a16="http://schemas.microsoft.com/office/drawing/2014/main" id="{C59CDC61-561F-494C-ACB9-A2BE444B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9" name="Connecteur droit 68">
                      <a:extLst>
                        <a:ext uri="{FF2B5EF4-FFF2-40B4-BE49-F238E27FC236}">
                          <a16:creationId xmlns:a16="http://schemas.microsoft.com/office/drawing/2014/main" id="{8FFE30FF-E4FA-47A4-8CE3-1F753F06F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eur droit 69">
                      <a:extLst>
                        <a:ext uri="{FF2B5EF4-FFF2-40B4-BE49-F238E27FC236}">
                          <a16:creationId xmlns:a16="http://schemas.microsoft.com/office/drawing/2014/main" id="{9AC2432E-16DE-42B5-B4B2-372B45DA7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Triangle isocèle 66">
                    <a:extLst>
                      <a:ext uri="{FF2B5EF4-FFF2-40B4-BE49-F238E27FC236}">
                        <a16:creationId xmlns:a16="http://schemas.microsoft.com/office/drawing/2014/main" id="{8CA77BF3-53A7-4565-9C66-9B77E0D990F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0D0B5726-444F-46B4-8C7F-8F68E2303A31}"/>
                    </a:ext>
                  </a:extLst>
                </p:cNvPr>
                <p:cNvGrpSpPr/>
                <p:nvPr/>
              </p:nvGrpSpPr>
              <p:grpSpPr>
                <a:xfrm>
                  <a:off x="1921061" y="288147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72" name="Groupe 71">
                    <a:extLst>
                      <a:ext uri="{FF2B5EF4-FFF2-40B4-BE49-F238E27FC236}">
                        <a16:creationId xmlns:a16="http://schemas.microsoft.com/office/drawing/2014/main" id="{549B2DC0-DD4E-476A-9DF9-D257974B78F1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74" name="ZoneTexte 73">
                      <a:extLst>
                        <a:ext uri="{FF2B5EF4-FFF2-40B4-BE49-F238E27FC236}">
                          <a16:creationId xmlns:a16="http://schemas.microsoft.com/office/drawing/2014/main" id="{C343CE9A-3A25-44E1-95A7-B05DF56D88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75" name="Connecteur droit 74">
                      <a:extLst>
                        <a:ext uri="{FF2B5EF4-FFF2-40B4-BE49-F238E27FC236}">
                          <a16:creationId xmlns:a16="http://schemas.microsoft.com/office/drawing/2014/main" id="{6BDEDF2F-77A9-4E1F-9259-330531226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id="{B513A35A-E7D5-4A1D-9F67-4D35891619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Pentagone 72">
                    <a:extLst>
                      <a:ext uri="{FF2B5EF4-FFF2-40B4-BE49-F238E27FC236}">
                        <a16:creationId xmlns:a16="http://schemas.microsoft.com/office/drawing/2014/main" id="{9768B5D7-F5F9-435B-8099-4F1108AE294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06C4D1-75D8-4A9A-BAB3-3DBAC3F58103}"/>
                </a:ext>
              </a:extLst>
            </p:cNvPr>
            <p:cNvSpPr/>
            <p:nvPr/>
          </p:nvSpPr>
          <p:spPr>
            <a:xfrm>
              <a:off x="5508701" y="1447959"/>
              <a:ext cx="2665144" cy="28619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Modèle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830058D-03EC-4D37-BAB6-7E3139C2E7A7}"/>
                </a:ext>
              </a:extLst>
            </p:cNvPr>
            <p:cNvSpPr/>
            <p:nvPr/>
          </p:nvSpPr>
          <p:spPr>
            <a:xfrm>
              <a:off x="9589141" y="1447959"/>
              <a:ext cx="2844470" cy="286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Résultats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348341-DB92-49DF-853F-A85F4492B107}"/>
                </a:ext>
              </a:extLst>
            </p:cNvPr>
            <p:cNvSpPr/>
            <p:nvPr/>
          </p:nvSpPr>
          <p:spPr>
            <a:xfrm>
              <a:off x="6178511" y="1945975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F7E493C6-2AD2-4C22-8CD5-A35968E6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055" y="2523006"/>
              <a:ext cx="764437" cy="677826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A4EC74C-25D8-42DC-B9C9-B9E3BF3FE49B}"/>
                </a:ext>
              </a:extLst>
            </p:cNvPr>
            <p:cNvGrpSpPr/>
            <p:nvPr/>
          </p:nvGrpSpPr>
          <p:grpSpPr>
            <a:xfrm>
              <a:off x="11539956" y="1602485"/>
              <a:ext cx="798672" cy="371752"/>
              <a:chOff x="4342282" y="5081398"/>
              <a:chExt cx="798672" cy="371752"/>
            </a:xfrm>
          </p:grpSpPr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57BCAA68-02C4-49CA-888C-AB294F13706E}"/>
                  </a:ext>
                </a:extLst>
              </p:cNvPr>
              <p:cNvSpPr txBox="1"/>
              <p:nvPr/>
            </p:nvSpPr>
            <p:spPr>
              <a:xfrm>
                <a:off x="4494114" y="5081398"/>
                <a:ext cx="646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1D4F76C1-AFF8-4085-9B11-93280AF72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2282" y="5237150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D7D42650-E5D9-463D-B8F5-34B8140E8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8282" y="5118827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C4669CA-1BA2-4C73-8B37-386094E0D27E}"/>
                </a:ext>
              </a:extLst>
            </p:cNvPr>
            <p:cNvGrpSpPr/>
            <p:nvPr/>
          </p:nvGrpSpPr>
          <p:grpSpPr>
            <a:xfrm>
              <a:off x="11468835" y="3061850"/>
              <a:ext cx="723165" cy="371752"/>
              <a:chOff x="2497931" y="5129464"/>
              <a:chExt cx="723165" cy="371752"/>
            </a:xfrm>
          </p:grpSpPr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051DD134-D290-4B7C-BD29-549405D3FEFC}"/>
                  </a:ext>
                </a:extLst>
              </p:cNvPr>
              <p:cNvSpPr txBox="1"/>
              <p:nvPr/>
            </p:nvSpPr>
            <p:spPr>
              <a:xfrm>
                <a:off x="2649763" y="5129464"/>
                <a:ext cx="571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102175A-886F-4A2C-82FE-701D5A039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931" y="5285216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A1948A0-CEC0-422E-AC1E-7DDDF4029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3931" y="5166893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E956101-5AF6-48CF-97D9-5F485DB5203C}"/>
                </a:ext>
              </a:extLst>
            </p:cNvPr>
            <p:cNvGrpSpPr/>
            <p:nvPr/>
          </p:nvGrpSpPr>
          <p:grpSpPr>
            <a:xfrm>
              <a:off x="10671430" y="1731173"/>
              <a:ext cx="911949" cy="371752"/>
              <a:chOff x="4935687" y="5752810"/>
              <a:chExt cx="911949" cy="371752"/>
            </a:xfrm>
          </p:grpSpPr>
          <p:sp>
            <p:nvSpPr>
              <p:cNvPr id="228" name="ZoneTexte 227">
                <a:extLst>
                  <a:ext uri="{FF2B5EF4-FFF2-40B4-BE49-F238E27FC236}">
                    <a16:creationId xmlns:a16="http://schemas.microsoft.com/office/drawing/2014/main" id="{12AD73FC-18A6-4B95-9539-9DE091B561EF}"/>
                  </a:ext>
                </a:extLst>
              </p:cNvPr>
              <p:cNvSpPr txBox="1"/>
              <p:nvPr/>
            </p:nvSpPr>
            <p:spPr>
              <a:xfrm>
                <a:off x="5087519" y="5752810"/>
                <a:ext cx="76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CA163815-6E53-404D-947F-8B34D2B41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5687" y="5908562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92FCE3C1-F4CF-44D6-9FFB-BEDA62B5B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1687" y="5790239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B1380A9-0FD4-4D8D-B2F9-E8E601643B75}"/>
                </a:ext>
              </a:extLst>
            </p:cNvPr>
            <p:cNvGrpSpPr/>
            <p:nvPr/>
          </p:nvGrpSpPr>
          <p:grpSpPr>
            <a:xfrm>
              <a:off x="9854090" y="1966611"/>
              <a:ext cx="912331" cy="912331"/>
              <a:chOff x="6934443" y="5053055"/>
              <a:chExt cx="912331" cy="912331"/>
            </a:xfrm>
          </p:grpSpPr>
          <p:sp>
            <p:nvSpPr>
              <p:cNvPr id="265" name="Pentagone 264">
                <a:extLst>
                  <a:ext uri="{FF2B5EF4-FFF2-40B4-BE49-F238E27FC236}">
                    <a16:creationId xmlns:a16="http://schemas.microsoft.com/office/drawing/2014/main" id="{36578E97-6518-49F1-A75C-8582468D196A}"/>
                  </a:ext>
                </a:extLst>
              </p:cNvPr>
              <p:cNvSpPr/>
              <p:nvPr/>
            </p:nvSpPr>
            <p:spPr>
              <a:xfrm>
                <a:off x="7079492" y="5410040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Pentagone 265">
                <a:extLst>
                  <a:ext uri="{FF2B5EF4-FFF2-40B4-BE49-F238E27FC236}">
                    <a16:creationId xmlns:a16="http://schemas.microsoft.com/office/drawing/2014/main" id="{3039BC28-04B9-4A50-9F0B-F7A71A7C681D}"/>
                  </a:ext>
                </a:extLst>
              </p:cNvPr>
              <p:cNvSpPr/>
              <p:nvPr/>
            </p:nvSpPr>
            <p:spPr>
              <a:xfrm>
                <a:off x="7502391" y="554552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Pentagone 266">
                <a:extLst>
                  <a:ext uri="{FF2B5EF4-FFF2-40B4-BE49-F238E27FC236}">
                    <a16:creationId xmlns:a16="http://schemas.microsoft.com/office/drawing/2014/main" id="{948602EE-4266-40A4-958D-B17DFE177E44}"/>
                  </a:ext>
                </a:extLst>
              </p:cNvPr>
              <p:cNvSpPr/>
              <p:nvPr/>
            </p:nvSpPr>
            <p:spPr>
              <a:xfrm rot="19800000">
                <a:off x="7415713" y="5204957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DD49159C-A32D-427E-9175-62813F8E5CE1}"/>
                  </a:ext>
                </a:extLst>
              </p:cNvPr>
              <p:cNvSpPr/>
              <p:nvPr/>
            </p:nvSpPr>
            <p:spPr>
              <a:xfrm>
                <a:off x="6934443" y="5053055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000BBD3-4A5A-45FF-9D5F-7022D69D85A1}"/>
                </a:ext>
              </a:extLst>
            </p:cNvPr>
            <p:cNvGrpSpPr/>
            <p:nvPr/>
          </p:nvGrpSpPr>
          <p:grpSpPr>
            <a:xfrm>
              <a:off x="11143850" y="1992878"/>
              <a:ext cx="912331" cy="912331"/>
              <a:chOff x="10388407" y="5306638"/>
              <a:chExt cx="912331" cy="912331"/>
            </a:xfrm>
          </p:grpSpPr>
          <p:sp>
            <p:nvSpPr>
              <p:cNvPr id="251" name="Triangle isocèle 250">
                <a:extLst>
                  <a:ext uri="{FF2B5EF4-FFF2-40B4-BE49-F238E27FC236}">
                    <a16:creationId xmlns:a16="http://schemas.microsoft.com/office/drawing/2014/main" id="{3C669C35-E578-47A4-BBB8-326B38A53BBA}"/>
                  </a:ext>
                </a:extLst>
              </p:cNvPr>
              <p:cNvSpPr/>
              <p:nvPr/>
            </p:nvSpPr>
            <p:spPr>
              <a:xfrm>
                <a:off x="10503936" y="5445445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Triangle isocèle 232">
                <a:extLst>
                  <a:ext uri="{FF2B5EF4-FFF2-40B4-BE49-F238E27FC236}">
                    <a16:creationId xmlns:a16="http://schemas.microsoft.com/office/drawing/2014/main" id="{F1D2DA96-B374-489E-B6BC-D7BD3C9E2D5F}"/>
                  </a:ext>
                </a:extLst>
              </p:cNvPr>
              <p:cNvSpPr/>
              <p:nvPr/>
            </p:nvSpPr>
            <p:spPr>
              <a:xfrm>
                <a:off x="10685464" y="5881826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762BD10D-3773-4422-B0A7-8DA141696DF0}"/>
                  </a:ext>
                </a:extLst>
              </p:cNvPr>
              <p:cNvSpPr/>
              <p:nvPr/>
            </p:nvSpPr>
            <p:spPr>
              <a:xfrm rot="2700000">
                <a:off x="10940441" y="5605439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B72A038F-ED2A-417C-B707-BC5AC7123CB8}"/>
                  </a:ext>
                </a:extLst>
              </p:cNvPr>
              <p:cNvSpPr/>
              <p:nvPr/>
            </p:nvSpPr>
            <p:spPr>
              <a:xfrm>
                <a:off x="10388407" y="5306638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32994E0-E247-479B-BCFA-9606555044CD}"/>
                </a:ext>
              </a:extLst>
            </p:cNvPr>
            <p:cNvGrpSpPr/>
            <p:nvPr/>
          </p:nvGrpSpPr>
          <p:grpSpPr>
            <a:xfrm>
              <a:off x="10596543" y="3178650"/>
              <a:ext cx="912331" cy="912331"/>
              <a:chOff x="9229192" y="5307040"/>
              <a:chExt cx="912331" cy="912331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F4A44ED-4F40-4B36-B89F-883D30AD2481}"/>
                  </a:ext>
                </a:extLst>
              </p:cNvPr>
              <p:cNvSpPr/>
              <p:nvPr/>
            </p:nvSpPr>
            <p:spPr>
              <a:xfrm>
                <a:off x="9393053" y="5540714"/>
                <a:ext cx="288000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20D1DAC-943D-4B59-80DE-B43949EC6D42}"/>
                  </a:ext>
                </a:extLst>
              </p:cNvPr>
              <p:cNvSpPr/>
              <p:nvPr/>
            </p:nvSpPr>
            <p:spPr>
              <a:xfrm>
                <a:off x="9595410" y="5947076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7127F69-CEF4-43C1-98B0-186F160577E1}"/>
                  </a:ext>
                </a:extLst>
              </p:cNvPr>
              <p:cNvSpPr/>
              <p:nvPr/>
            </p:nvSpPr>
            <p:spPr>
              <a:xfrm rot="2700000">
                <a:off x="9868734" y="5602653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2CA809EE-1DEB-4AF3-8338-0181971A6F64}"/>
                  </a:ext>
                </a:extLst>
              </p:cNvPr>
              <p:cNvSpPr/>
              <p:nvPr/>
            </p:nvSpPr>
            <p:spPr>
              <a:xfrm>
                <a:off x="9229192" y="5307040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5B1C90BF-831F-48BE-A416-8568215E9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9" y="2905209"/>
              <a:ext cx="148740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4B6C7FCC-D798-40DB-8641-D3AA90EEA747}"/>
                </a:ext>
              </a:extLst>
            </p:cNvPr>
            <p:cNvCxnSpPr>
              <a:cxnSpLocks/>
            </p:cNvCxnSpPr>
            <p:nvPr/>
          </p:nvCxnSpPr>
          <p:spPr>
            <a:xfrm>
              <a:off x="8173845" y="2957159"/>
              <a:ext cx="141529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55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non supervisé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66BE03-919F-424D-8E22-98C9BA390E3F}"/>
              </a:ext>
            </a:extLst>
          </p:cNvPr>
          <p:cNvSpPr/>
          <p:nvPr/>
        </p:nvSpPr>
        <p:spPr>
          <a:xfrm>
            <a:off x="906453" y="1447959"/>
            <a:ext cx="2437191" cy="279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A3A77-94F7-4A99-99F9-1B38337FF1C2}"/>
              </a:ext>
            </a:extLst>
          </p:cNvPr>
          <p:cNvSpPr/>
          <p:nvPr/>
        </p:nvSpPr>
        <p:spPr>
          <a:xfrm>
            <a:off x="1138128" y="1963658"/>
            <a:ext cx="1958434" cy="2026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l’apprentissage)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643B711E-FC7B-4407-91ED-474AB047F39B}"/>
              </a:ext>
            </a:extLst>
          </p:cNvPr>
          <p:cNvGrpSpPr/>
          <p:nvPr/>
        </p:nvGrpSpPr>
        <p:grpSpPr>
          <a:xfrm>
            <a:off x="1372516" y="2610728"/>
            <a:ext cx="1456575" cy="1211562"/>
            <a:chOff x="691117" y="2124915"/>
            <a:chExt cx="1456575" cy="1211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671A0-7941-42F0-B296-FD8E2DC10018}"/>
                </a:ext>
              </a:extLst>
            </p:cNvPr>
            <p:cNvSpPr/>
            <p:nvPr/>
          </p:nvSpPr>
          <p:spPr>
            <a:xfrm>
              <a:off x="691117" y="2131088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EFB3B4A1-3673-4CAF-A61F-BDAB8433C815}"/>
                </a:ext>
              </a:extLst>
            </p:cNvPr>
            <p:cNvSpPr/>
            <p:nvPr/>
          </p:nvSpPr>
          <p:spPr>
            <a:xfrm>
              <a:off x="1263068" y="2135043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entagone 5">
              <a:extLst>
                <a:ext uri="{FF2B5EF4-FFF2-40B4-BE49-F238E27FC236}">
                  <a16:creationId xmlns:a16="http://schemas.microsoft.com/office/drawing/2014/main" id="{9113319B-B48F-48E1-A6CB-DF46422ECC0A}"/>
                </a:ext>
              </a:extLst>
            </p:cNvPr>
            <p:cNvSpPr/>
            <p:nvPr/>
          </p:nvSpPr>
          <p:spPr>
            <a:xfrm>
              <a:off x="1859692" y="2124915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95E2FE-42AF-493E-89DD-CBE0C8EE9975}"/>
                </a:ext>
              </a:extLst>
            </p:cNvPr>
            <p:cNvSpPr/>
            <p:nvPr/>
          </p:nvSpPr>
          <p:spPr>
            <a:xfrm>
              <a:off x="754367" y="2702985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661DAE1-0961-404C-ACEE-1627048ABAAF}"/>
                </a:ext>
              </a:extLst>
            </p:cNvPr>
            <p:cNvSpPr/>
            <p:nvPr/>
          </p:nvSpPr>
          <p:spPr>
            <a:xfrm>
              <a:off x="1344949" y="268019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Pentagone 53">
              <a:extLst>
                <a:ext uri="{FF2B5EF4-FFF2-40B4-BE49-F238E27FC236}">
                  <a16:creationId xmlns:a16="http://schemas.microsoft.com/office/drawing/2014/main" id="{42FD8E12-8D8A-4826-A627-A0DF159EB03A}"/>
                </a:ext>
              </a:extLst>
            </p:cNvPr>
            <p:cNvSpPr/>
            <p:nvPr/>
          </p:nvSpPr>
          <p:spPr>
            <a:xfrm>
              <a:off x="1931794" y="270091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8C03F7-0259-4890-B276-9070E87C5E37}"/>
                </a:ext>
              </a:extLst>
            </p:cNvPr>
            <p:cNvSpPr/>
            <p:nvPr/>
          </p:nvSpPr>
          <p:spPr>
            <a:xfrm rot="2700000">
              <a:off x="746534" y="3165191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8CA77BF3-53A7-4565-9C66-9B77E0D990FB}"/>
                </a:ext>
              </a:extLst>
            </p:cNvPr>
            <p:cNvSpPr/>
            <p:nvPr/>
          </p:nvSpPr>
          <p:spPr>
            <a:xfrm rot="2700000">
              <a:off x="1328010" y="312138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entagone 72">
              <a:extLst>
                <a:ext uri="{FF2B5EF4-FFF2-40B4-BE49-F238E27FC236}">
                  <a16:creationId xmlns:a16="http://schemas.microsoft.com/office/drawing/2014/main" id="{9768B5D7-F5F9-435B-8099-4F1108AE2945}"/>
                </a:ext>
              </a:extLst>
            </p:cNvPr>
            <p:cNvSpPr/>
            <p:nvPr/>
          </p:nvSpPr>
          <p:spPr>
            <a:xfrm rot="19800000">
              <a:off x="1921061" y="314683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F06C4D1-75D8-4A9A-BAB3-3DBAC3F58103}"/>
              </a:ext>
            </a:extLst>
          </p:cNvPr>
          <p:cNvSpPr/>
          <p:nvPr/>
        </p:nvSpPr>
        <p:spPr>
          <a:xfrm>
            <a:off x="4859477" y="1447959"/>
            <a:ext cx="2665144" cy="286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30058D-03EC-4D37-BAB6-7E3139C2E7A7}"/>
              </a:ext>
            </a:extLst>
          </p:cNvPr>
          <p:cNvSpPr/>
          <p:nvPr/>
        </p:nvSpPr>
        <p:spPr>
          <a:xfrm>
            <a:off x="8939917" y="1447959"/>
            <a:ext cx="2844470" cy="286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Résultats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348341-DB92-49DF-853F-A85F4492B107}"/>
              </a:ext>
            </a:extLst>
          </p:cNvPr>
          <p:cNvSpPr/>
          <p:nvPr/>
        </p:nvSpPr>
        <p:spPr>
          <a:xfrm>
            <a:off x="5451693" y="223401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F7E493C6-2AD2-4C22-8CD5-A35968E6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7" y="2811042"/>
            <a:ext cx="764437" cy="677826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3A4EC74C-25D8-42DC-B9C9-B9E3BF3FE49B}"/>
              </a:ext>
            </a:extLst>
          </p:cNvPr>
          <p:cNvGrpSpPr/>
          <p:nvPr/>
        </p:nvGrpSpPr>
        <p:grpSpPr>
          <a:xfrm>
            <a:off x="10890732" y="1602485"/>
            <a:ext cx="798672" cy="371752"/>
            <a:chOff x="4342282" y="5081398"/>
            <a:chExt cx="798672" cy="371752"/>
          </a:xfrm>
        </p:grpSpPr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57BCAA68-02C4-49CA-888C-AB294F13706E}"/>
                </a:ext>
              </a:extLst>
            </p:cNvPr>
            <p:cNvSpPr txBox="1"/>
            <p:nvPr/>
          </p:nvSpPr>
          <p:spPr>
            <a:xfrm>
              <a:off x="4494114" y="5081398"/>
              <a:ext cx="6468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B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1D4F76C1-AFF8-4085-9B11-93280AF72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282" y="5237150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D7D42650-E5D9-463D-B8F5-34B8140E8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282" y="511882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4669CA-1BA2-4C73-8B37-386094E0D27E}"/>
              </a:ext>
            </a:extLst>
          </p:cNvPr>
          <p:cNvGrpSpPr/>
          <p:nvPr/>
        </p:nvGrpSpPr>
        <p:grpSpPr>
          <a:xfrm>
            <a:off x="10819611" y="3061850"/>
            <a:ext cx="869793" cy="400110"/>
            <a:chOff x="2497931" y="5129464"/>
            <a:chExt cx="723165" cy="400110"/>
          </a:xfrm>
        </p:grpSpPr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51DD134-D290-4B7C-BD29-549405D3FEFC}"/>
                </a:ext>
              </a:extLst>
            </p:cNvPr>
            <p:cNvSpPr txBox="1"/>
            <p:nvPr/>
          </p:nvSpPr>
          <p:spPr>
            <a:xfrm>
              <a:off x="2649763" y="5129464"/>
              <a:ext cx="571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C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7102175A-886F-4A2C-82FE-701D5A039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931" y="5285216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1A1948A0-CEC0-422E-AC1E-7DDDF4029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931" y="516689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E956101-5AF6-48CF-97D9-5F485DB5203C}"/>
              </a:ext>
            </a:extLst>
          </p:cNvPr>
          <p:cNvGrpSpPr/>
          <p:nvPr/>
        </p:nvGrpSpPr>
        <p:grpSpPr>
          <a:xfrm>
            <a:off x="10022206" y="1731173"/>
            <a:ext cx="911949" cy="371752"/>
            <a:chOff x="4935687" y="5752810"/>
            <a:chExt cx="911949" cy="371752"/>
          </a:xfrm>
        </p:grpSpPr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12AD73FC-18A6-4B95-9539-9DE091B561EF}"/>
                </a:ext>
              </a:extLst>
            </p:cNvPr>
            <p:cNvSpPr txBox="1"/>
            <p:nvPr/>
          </p:nvSpPr>
          <p:spPr>
            <a:xfrm>
              <a:off x="5087519" y="5752810"/>
              <a:ext cx="76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A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CA163815-6E53-404D-947F-8B34D2B41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687" y="5908562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92FCE3C1-F4CF-44D6-9FFB-BEDA62B5B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687" y="5790239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1B1380A9-0FD4-4D8D-B2F9-E8E601643B75}"/>
              </a:ext>
            </a:extLst>
          </p:cNvPr>
          <p:cNvGrpSpPr/>
          <p:nvPr/>
        </p:nvGrpSpPr>
        <p:grpSpPr>
          <a:xfrm>
            <a:off x="9204866" y="1966611"/>
            <a:ext cx="912331" cy="912331"/>
            <a:chOff x="6934443" y="5053055"/>
            <a:chExt cx="912331" cy="912331"/>
          </a:xfrm>
        </p:grpSpPr>
        <p:sp>
          <p:nvSpPr>
            <p:cNvPr id="265" name="Pentagone 264">
              <a:extLst>
                <a:ext uri="{FF2B5EF4-FFF2-40B4-BE49-F238E27FC236}">
                  <a16:creationId xmlns:a16="http://schemas.microsoft.com/office/drawing/2014/main" id="{36578E97-6518-49F1-A75C-8582468D196A}"/>
                </a:ext>
              </a:extLst>
            </p:cNvPr>
            <p:cNvSpPr/>
            <p:nvPr/>
          </p:nvSpPr>
          <p:spPr>
            <a:xfrm>
              <a:off x="7079492" y="5410040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Pentagone 265">
              <a:extLst>
                <a:ext uri="{FF2B5EF4-FFF2-40B4-BE49-F238E27FC236}">
                  <a16:creationId xmlns:a16="http://schemas.microsoft.com/office/drawing/2014/main" id="{3039BC28-04B9-4A50-9F0B-F7A71A7C681D}"/>
                </a:ext>
              </a:extLst>
            </p:cNvPr>
            <p:cNvSpPr/>
            <p:nvPr/>
          </p:nvSpPr>
          <p:spPr>
            <a:xfrm>
              <a:off x="7502391" y="554552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Pentagone 266">
              <a:extLst>
                <a:ext uri="{FF2B5EF4-FFF2-40B4-BE49-F238E27FC236}">
                  <a16:creationId xmlns:a16="http://schemas.microsoft.com/office/drawing/2014/main" id="{948602EE-4266-40A4-958D-B17DFE177E44}"/>
                </a:ext>
              </a:extLst>
            </p:cNvPr>
            <p:cNvSpPr/>
            <p:nvPr/>
          </p:nvSpPr>
          <p:spPr>
            <a:xfrm rot="19800000">
              <a:off x="7415713" y="5204957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DD49159C-A32D-427E-9175-62813F8E5CE1}"/>
                </a:ext>
              </a:extLst>
            </p:cNvPr>
            <p:cNvSpPr/>
            <p:nvPr/>
          </p:nvSpPr>
          <p:spPr>
            <a:xfrm>
              <a:off x="6934443" y="5053055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00BBD3-4A5A-45FF-9D5F-7022D69D85A1}"/>
              </a:ext>
            </a:extLst>
          </p:cNvPr>
          <p:cNvGrpSpPr/>
          <p:nvPr/>
        </p:nvGrpSpPr>
        <p:grpSpPr>
          <a:xfrm>
            <a:off x="10494626" y="1992878"/>
            <a:ext cx="912331" cy="912331"/>
            <a:chOff x="10388407" y="5306638"/>
            <a:chExt cx="912331" cy="912331"/>
          </a:xfrm>
        </p:grpSpPr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3C669C35-E578-47A4-BBB8-326B38A53BBA}"/>
                </a:ext>
              </a:extLst>
            </p:cNvPr>
            <p:cNvSpPr/>
            <p:nvPr/>
          </p:nvSpPr>
          <p:spPr>
            <a:xfrm>
              <a:off x="10503936" y="5445445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F1D2DA96-B374-489E-B6BC-D7BD3C9E2D5F}"/>
                </a:ext>
              </a:extLst>
            </p:cNvPr>
            <p:cNvSpPr/>
            <p:nvPr/>
          </p:nvSpPr>
          <p:spPr>
            <a:xfrm>
              <a:off x="10685464" y="5881826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762BD10D-3773-4422-B0A7-8DA141696DF0}"/>
                </a:ext>
              </a:extLst>
            </p:cNvPr>
            <p:cNvSpPr/>
            <p:nvPr/>
          </p:nvSpPr>
          <p:spPr>
            <a:xfrm rot="2700000">
              <a:off x="10940441" y="5605439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72A038F-ED2A-417C-B707-BC5AC7123CB8}"/>
                </a:ext>
              </a:extLst>
            </p:cNvPr>
            <p:cNvSpPr/>
            <p:nvPr/>
          </p:nvSpPr>
          <p:spPr>
            <a:xfrm>
              <a:off x="10388407" y="5306638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32994E0-E247-479B-BCFA-9606555044CD}"/>
              </a:ext>
            </a:extLst>
          </p:cNvPr>
          <p:cNvGrpSpPr/>
          <p:nvPr/>
        </p:nvGrpSpPr>
        <p:grpSpPr>
          <a:xfrm>
            <a:off x="9947319" y="3178650"/>
            <a:ext cx="912331" cy="912331"/>
            <a:chOff x="9229192" y="5307040"/>
            <a:chExt cx="912331" cy="91233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F4A44ED-4F40-4B36-B89F-883D30AD2481}"/>
                </a:ext>
              </a:extLst>
            </p:cNvPr>
            <p:cNvSpPr/>
            <p:nvPr/>
          </p:nvSpPr>
          <p:spPr>
            <a:xfrm>
              <a:off x="9393053" y="5540714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20D1DAC-943D-4B59-80DE-B43949EC6D42}"/>
                </a:ext>
              </a:extLst>
            </p:cNvPr>
            <p:cNvSpPr/>
            <p:nvPr/>
          </p:nvSpPr>
          <p:spPr>
            <a:xfrm>
              <a:off x="9595410" y="594707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7127F69-CEF4-43C1-98B0-186F160577E1}"/>
                </a:ext>
              </a:extLst>
            </p:cNvPr>
            <p:cNvSpPr/>
            <p:nvPr/>
          </p:nvSpPr>
          <p:spPr>
            <a:xfrm rot="2700000">
              <a:off x="9868734" y="5602653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2CA809EE-1DEB-4AF3-8338-0181971A6F64}"/>
                </a:ext>
              </a:extLst>
            </p:cNvPr>
            <p:cNvSpPr/>
            <p:nvPr/>
          </p:nvSpPr>
          <p:spPr>
            <a:xfrm>
              <a:off x="9229192" y="5307040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B1C90BF-831F-48BE-A416-8568215E960B}"/>
              </a:ext>
            </a:extLst>
          </p:cNvPr>
          <p:cNvCxnSpPr>
            <a:cxnSpLocks/>
          </p:cNvCxnSpPr>
          <p:nvPr/>
        </p:nvCxnSpPr>
        <p:spPr>
          <a:xfrm>
            <a:off x="3343644" y="2957159"/>
            <a:ext cx="148740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B6C7FCC-D798-40DB-8641-D3AA90EEA747}"/>
              </a:ext>
            </a:extLst>
          </p:cNvPr>
          <p:cNvCxnSpPr>
            <a:cxnSpLocks/>
          </p:cNvCxnSpPr>
          <p:nvPr/>
        </p:nvCxnSpPr>
        <p:spPr>
          <a:xfrm>
            <a:off x="7524621" y="2957159"/>
            <a:ext cx="141529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3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375</Words>
  <Application>Microsoft Office PowerPoint</Application>
  <PresentationFormat>Grand écran</PresentationFormat>
  <Paragraphs>155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Thème Office</vt:lpstr>
      <vt:lpstr>Mécanisme d’IA </vt:lpstr>
      <vt:lpstr>Mécanisme d’IA </vt:lpstr>
      <vt:lpstr>Présentation PowerPoint</vt:lpstr>
      <vt:lpstr>Présentation PowerPoint</vt:lpstr>
      <vt:lpstr>Présentation PowerPoint</vt:lpstr>
      <vt:lpstr>Mécanisme d’IA </vt:lpstr>
      <vt:lpstr>Apprentissage supervisé</vt:lpstr>
      <vt:lpstr>Apprentissage supervisé - Classification</vt:lpstr>
      <vt:lpstr>Apprentissage non supervisé</vt:lpstr>
      <vt:lpstr>Apprentissage supervisé - Classification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</dc:title>
  <dc:creator>Xavier Pessoles</dc:creator>
  <cp:lastModifiedBy>Xavier Pessoles</cp:lastModifiedBy>
  <cp:revision>44</cp:revision>
  <dcterms:created xsi:type="dcterms:W3CDTF">2021-02-05T09:49:31Z</dcterms:created>
  <dcterms:modified xsi:type="dcterms:W3CDTF">2021-06-14T08:24:37Z</dcterms:modified>
</cp:coreProperties>
</file>