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4" r:id="rId2"/>
    <p:sldId id="305" r:id="rId3"/>
    <p:sldId id="306" r:id="rId4"/>
    <p:sldId id="307" r:id="rId5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 varScale="1">
        <p:scale>
          <a:sx n="70" d="100"/>
          <a:sy n="70" d="100"/>
        </p:scale>
        <p:origin x="12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fr-FR" smtClean="0"/>
              <a:pPr/>
              <a:t>10/07/2019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fr-FR"/>
              <a:pPr/>
              <a:t>10/07/2019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/>
              <a:t>28/6/2006</a:t>
            </a: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pic>
        <p:nvPicPr>
          <p:cNvPr id="15" name="Image 14" descr="logoPT transp2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209102" y="5581686"/>
            <a:ext cx="934897" cy="1276338"/>
          </a:xfrm>
          <a:prstGeom prst="rect">
            <a:avLst/>
          </a:prstGeom>
        </p:spPr>
      </p:pic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unitaires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détaillée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d’intégration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générale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Production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Expression des besoins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Utilisation</a:t>
            </a:r>
          </a:p>
          <a:p>
            <a:pPr algn="ctr"/>
            <a:r>
              <a:rPr lang="fr-FR" sz="1400" dirty="0"/>
              <a:t>Maintenance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Recyclage</a:t>
            </a:r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unitaires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détaillée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d’intégration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générale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Production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Expression des besoins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Utilisation</a:t>
            </a:r>
          </a:p>
          <a:p>
            <a:pPr algn="ctr"/>
            <a:r>
              <a:rPr lang="fr-FR" sz="1400" dirty="0"/>
              <a:t>Maintenance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Recyclage</a:t>
            </a:r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1214414" y="4071942"/>
            <a:ext cx="300039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28992" y="2214554"/>
            <a:ext cx="1643074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0" y="1285860"/>
            <a:ext cx="9144000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0" y="2071678"/>
            <a:ext cx="2428860" cy="1857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8860" y="3214686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643042" y="5072074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2" y="559221"/>
            <a:ext cx="4690120" cy="340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3059832" y="3126810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846834" y="4581128"/>
            <a:ext cx="137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Connecteur SATA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536826" y="3573295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4139952" y="3877698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875012" y="3746728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195736" y="3573295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411760" y="3707375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499992" y="3620427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788024" y="3896351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5004048" y="1628800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707904" y="692696"/>
            <a:ext cx="0" cy="72008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2.cdscdn.com/pdt2/5/7/8/1/700x700/asr4711140871578/rw/carte-mere-asrock-g41m-vs3-r2-0-chipset-intel.jpg">
            <a:extLst>
              <a:ext uri="{FF2B5EF4-FFF2-40B4-BE49-F238E27FC236}">
                <a16:creationId xmlns:a16="http://schemas.microsoft.com/office/drawing/2014/main" id="{995D5AF8-E5D3-46DE-9083-0AEF7C87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1320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41</Words>
  <Application>Microsoft Office PowerPoint</Application>
  <PresentationFormat>Affichage à l'écran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Plaquette commerciale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/>
  <cp:lastModifiedBy/>
  <cp:revision>1</cp:revision>
  <dcterms:created xsi:type="dcterms:W3CDTF">2011-01-14T10:02:43Z</dcterms:created>
  <dcterms:modified xsi:type="dcterms:W3CDTF">2019-07-11T13:10:50Z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