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2940" y="-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80C3-9B3B-4DE9-9B94-2EC0061D9CB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C13-3D62-4E2D-8362-38ED7C584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40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80C3-9B3B-4DE9-9B94-2EC0061D9CB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C13-3D62-4E2D-8362-38ED7C584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80C3-9B3B-4DE9-9B94-2EC0061D9CB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C13-3D62-4E2D-8362-38ED7C584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5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80C3-9B3B-4DE9-9B94-2EC0061D9CB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C13-3D62-4E2D-8362-38ED7C584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17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80C3-9B3B-4DE9-9B94-2EC0061D9CB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C13-3D62-4E2D-8362-38ED7C584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0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80C3-9B3B-4DE9-9B94-2EC0061D9CB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C13-3D62-4E2D-8362-38ED7C584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80C3-9B3B-4DE9-9B94-2EC0061D9CB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C13-3D62-4E2D-8362-38ED7C584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71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80C3-9B3B-4DE9-9B94-2EC0061D9CB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C13-3D62-4E2D-8362-38ED7C584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6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80C3-9B3B-4DE9-9B94-2EC0061D9CB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C13-3D62-4E2D-8362-38ED7C584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55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80C3-9B3B-4DE9-9B94-2EC0061D9CB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C13-3D62-4E2D-8362-38ED7C584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51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80C3-9B3B-4DE9-9B94-2EC0061D9CB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7C13-3D62-4E2D-8362-38ED7C584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4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80C3-9B3B-4DE9-9B94-2EC0061D9CB7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7C13-3D62-4E2D-8362-38ED7C584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39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6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5759889" y="2151759"/>
            <a:ext cx="3679318" cy="2042196"/>
            <a:chOff x="5759889" y="2151759"/>
            <a:chExt cx="3679318" cy="2042196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b="44438"/>
            <a:stretch/>
          </p:blipFill>
          <p:spPr>
            <a:xfrm>
              <a:off x="5766139" y="2151759"/>
              <a:ext cx="3673068" cy="1295529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5985824" y="2886075"/>
              <a:ext cx="110176" cy="1101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29338" y="2886075"/>
              <a:ext cx="1457325" cy="1952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315200" y="2662237"/>
              <a:ext cx="223838" cy="2238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FF0000"/>
                  </a:solidFill>
                </a:rPr>
                <a:t>1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5928993" y="2605088"/>
              <a:ext cx="223838" cy="2238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FF0000"/>
                  </a:solidFill>
                </a:rPr>
                <a:t>2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983727" y="3430934"/>
              <a:ext cx="32863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Cliquer sur la zone de code puis modifier comme vous le souhaitez.</a:t>
              </a:r>
              <a:endParaRPr lang="fr-FR" sz="11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5759889" y="3532524"/>
              <a:ext cx="223838" cy="2238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FF0000"/>
                  </a:solidFill>
                </a:rPr>
                <a:t>1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5759889" y="3964591"/>
              <a:ext cx="223838" cy="2238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FF0000"/>
                  </a:solidFill>
                </a:rPr>
                <a:t>2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983727" y="3932345"/>
              <a:ext cx="32863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Cliquer sur le bouton pour tester votre code.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720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</cp:revision>
  <dcterms:created xsi:type="dcterms:W3CDTF">2022-01-11T16:25:54Z</dcterms:created>
  <dcterms:modified xsi:type="dcterms:W3CDTF">2022-01-11T16:26:22Z</dcterms:modified>
</cp:coreProperties>
</file>