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48869"/>
              </p:ext>
            </p:extLst>
          </p:nvPr>
        </p:nvGraphicFramePr>
        <p:xfrm>
          <a:off x="251520" y="404664"/>
          <a:ext cx="6096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6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77864"/>
              </p:ext>
            </p:extLst>
          </p:nvPr>
        </p:nvGraphicFramePr>
        <p:xfrm>
          <a:off x="2286000" y="116632"/>
          <a:ext cx="457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67223"/>
              </p:ext>
            </p:extLst>
          </p:nvPr>
        </p:nvGraphicFramePr>
        <p:xfrm>
          <a:off x="251520" y="1268760"/>
          <a:ext cx="406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66578"/>
              </p:ext>
            </p:extLst>
          </p:nvPr>
        </p:nvGraphicFramePr>
        <p:xfrm>
          <a:off x="4589187" y="1268760"/>
          <a:ext cx="50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46136"/>
              </p:ext>
            </p:extLst>
          </p:nvPr>
        </p:nvGraphicFramePr>
        <p:xfrm>
          <a:off x="2286000" y="692696"/>
          <a:ext cx="457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77357"/>
              </p:ext>
            </p:extLst>
          </p:nvPr>
        </p:nvGraphicFramePr>
        <p:xfrm>
          <a:off x="2286000" y="404664"/>
          <a:ext cx="457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61386"/>
              </p:ext>
            </p:extLst>
          </p:nvPr>
        </p:nvGraphicFramePr>
        <p:xfrm>
          <a:off x="251520" y="1556792"/>
          <a:ext cx="406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08846"/>
              </p:ext>
            </p:extLst>
          </p:nvPr>
        </p:nvGraphicFramePr>
        <p:xfrm>
          <a:off x="251520" y="1844824"/>
          <a:ext cx="406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53615"/>
              </p:ext>
            </p:extLst>
          </p:nvPr>
        </p:nvGraphicFramePr>
        <p:xfrm>
          <a:off x="251520" y="2362592"/>
          <a:ext cx="1016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79782"/>
              </p:ext>
            </p:extLst>
          </p:nvPr>
        </p:nvGraphicFramePr>
        <p:xfrm>
          <a:off x="1691680" y="2348880"/>
          <a:ext cx="304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52712"/>
              </p:ext>
            </p:extLst>
          </p:nvPr>
        </p:nvGraphicFramePr>
        <p:xfrm>
          <a:off x="251520" y="2650624"/>
          <a:ext cx="1016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42800"/>
              </p:ext>
            </p:extLst>
          </p:nvPr>
        </p:nvGraphicFramePr>
        <p:xfrm>
          <a:off x="1691680" y="2636912"/>
          <a:ext cx="304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72907"/>
              </p:ext>
            </p:extLst>
          </p:nvPr>
        </p:nvGraphicFramePr>
        <p:xfrm>
          <a:off x="1691680" y="2924944"/>
          <a:ext cx="304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25013"/>
              </p:ext>
            </p:extLst>
          </p:nvPr>
        </p:nvGraphicFramePr>
        <p:xfrm>
          <a:off x="1259632" y="3645024"/>
          <a:ext cx="1016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9135"/>
              </p:ext>
            </p:extLst>
          </p:nvPr>
        </p:nvGraphicFramePr>
        <p:xfrm>
          <a:off x="2699792" y="3645024"/>
          <a:ext cx="203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07605"/>
              </p:ext>
            </p:extLst>
          </p:nvPr>
        </p:nvGraphicFramePr>
        <p:xfrm>
          <a:off x="2327920" y="4221088"/>
          <a:ext cx="50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21300"/>
              </p:ext>
            </p:extLst>
          </p:nvPr>
        </p:nvGraphicFramePr>
        <p:xfrm>
          <a:off x="3192016" y="4221088"/>
          <a:ext cx="152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64877"/>
              </p:ext>
            </p:extLst>
          </p:nvPr>
        </p:nvGraphicFramePr>
        <p:xfrm>
          <a:off x="3192016" y="4509120"/>
          <a:ext cx="152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Ellipse 26"/>
          <p:cNvSpPr/>
          <p:nvPr/>
        </p:nvSpPr>
        <p:spPr>
          <a:xfrm>
            <a:off x="7478515" y="1232756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QS(0,8)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6588224" y="1916832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QS(0,7)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8244408" y="1916832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QS(9,8)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940152" y="2429272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QS(0,0)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124595" y="1268776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32" name="Ellipse 31"/>
          <p:cNvSpPr/>
          <p:nvPr/>
        </p:nvSpPr>
        <p:spPr>
          <a:xfrm>
            <a:off x="7239182" y="195285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8910498" y="195285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8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7092521" y="2429272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QS(2,7)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Connecteur droit avec flèche 35"/>
          <p:cNvCxnSpPr>
            <a:stCxn id="27" idx="4"/>
            <a:endCxn id="28" idx="0"/>
          </p:cNvCxnSpPr>
          <p:nvPr/>
        </p:nvCxnSpPr>
        <p:spPr>
          <a:xfrm flipH="1">
            <a:off x="6912260" y="1592796"/>
            <a:ext cx="890291" cy="324036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7" idx="4"/>
            <a:endCxn id="29" idx="0"/>
          </p:cNvCxnSpPr>
          <p:nvPr/>
        </p:nvCxnSpPr>
        <p:spPr>
          <a:xfrm>
            <a:off x="7802551" y="1592796"/>
            <a:ext cx="765893" cy="324036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28" idx="4"/>
            <a:endCxn id="30" idx="0"/>
          </p:cNvCxnSpPr>
          <p:nvPr/>
        </p:nvCxnSpPr>
        <p:spPr>
          <a:xfrm flipH="1">
            <a:off x="6264188" y="2276872"/>
            <a:ext cx="648072" cy="15240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8" idx="4"/>
            <a:endCxn id="34" idx="0"/>
          </p:cNvCxnSpPr>
          <p:nvPr/>
        </p:nvCxnSpPr>
        <p:spPr>
          <a:xfrm>
            <a:off x="6912260" y="2276872"/>
            <a:ext cx="504297" cy="15240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588224" y="246529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0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7740593" y="246529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3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6444449" y="3068960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QS(2,2)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7596818" y="3068960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QS(4,7)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Connecteur droit avec flèche 49"/>
          <p:cNvCxnSpPr>
            <a:stCxn id="34" idx="4"/>
            <a:endCxn id="48" idx="0"/>
          </p:cNvCxnSpPr>
          <p:nvPr/>
        </p:nvCxnSpPr>
        <p:spPr>
          <a:xfrm flipH="1">
            <a:off x="6768485" y="2789312"/>
            <a:ext cx="648072" cy="27964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4" idx="4"/>
            <a:endCxn id="49" idx="0"/>
          </p:cNvCxnSpPr>
          <p:nvPr/>
        </p:nvCxnSpPr>
        <p:spPr>
          <a:xfrm>
            <a:off x="7416557" y="2789312"/>
            <a:ext cx="504297" cy="27964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7092521" y="3104980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8244890" y="3104980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4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6948746" y="3721224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QS(4,3)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8101115" y="3721224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QS(5,7)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Connecteur droit avec flèche 61"/>
          <p:cNvCxnSpPr>
            <a:endCxn id="60" idx="0"/>
          </p:cNvCxnSpPr>
          <p:nvPr/>
        </p:nvCxnSpPr>
        <p:spPr>
          <a:xfrm flipH="1">
            <a:off x="7272782" y="3441576"/>
            <a:ext cx="648072" cy="27964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61" idx="0"/>
          </p:cNvCxnSpPr>
          <p:nvPr/>
        </p:nvCxnSpPr>
        <p:spPr>
          <a:xfrm>
            <a:off x="7920854" y="3441576"/>
            <a:ext cx="504297" cy="27964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7596818" y="3757244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3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8749187" y="3757244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7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30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280</Words>
  <Application>Microsoft Office PowerPoint</Application>
  <PresentationFormat>Affichage à l'écran (4:3)</PresentationFormat>
  <Paragraphs>271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2017-10-14T13:22:15Z</dcterms:created>
  <dcterms:modified xsi:type="dcterms:W3CDTF">2017-10-14T14:16:38Z</dcterms:modified>
</cp:coreProperties>
</file>