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216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8512" y="1772816"/>
            <a:ext cx="1443807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588224" y="1196752"/>
            <a:ext cx="936104" cy="36004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6219039" y="1376772"/>
            <a:ext cx="0" cy="39604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1"/>
          </p:cNvCxnSpPr>
          <p:nvPr/>
        </p:nvCxnSpPr>
        <p:spPr>
          <a:xfrm flipH="1">
            <a:off x="6219039" y="1376772"/>
            <a:ext cx="369185" cy="409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7056276" y="1211041"/>
            <a:ext cx="46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0,1</a:t>
            </a:r>
            <a:endParaRPr lang="fr-FR" sz="1400" b="1" dirty="0"/>
          </a:p>
        </p:txBody>
      </p:sp>
      <p:sp>
        <p:nvSpPr>
          <p:cNvPr id="16" name="Parallélogramme 15"/>
          <p:cNvSpPr/>
          <p:nvPr/>
        </p:nvSpPr>
        <p:spPr>
          <a:xfrm>
            <a:off x="6660232" y="1269169"/>
            <a:ext cx="288032" cy="216024"/>
          </a:xfrm>
          <a:prstGeom prst="parallelogram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>
            <a:endCxn id="5" idx="2"/>
          </p:cNvCxnSpPr>
          <p:nvPr/>
        </p:nvCxnSpPr>
        <p:spPr>
          <a:xfrm>
            <a:off x="7056276" y="1196752"/>
            <a:ext cx="0" cy="36004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51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 2"/>
          <p:cNvSpPr/>
          <p:nvPr/>
        </p:nvSpPr>
        <p:spPr>
          <a:xfrm>
            <a:off x="1690688" y="3143250"/>
            <a:ext cx="2162175" cy="1004888"/>
          </a:xfrm>
          <a:custGeom>
            <a:avLst/>
            <a:gdLst>
              <a:gd name="connsiteX0" fmla="*/ 0 w 2162175"/>
              <a:gd name="connsiteY0" fmla="*/ 1004888 h 1004888"/>
              <a:gd name="connsiteX1" fmla="*/ 0 w 2162175"/>
              <a:gd name="connsiteY1" fmla="*/ 276225 h 1004888"/>
              <a:gd name="connsiteX2" fmla="*/ 57150 w 2162175"/>
              <a:gd name="connsiteY2" fmla="*/ 200025 h 1004888"/>
              <a:gd name="connsiteX3" fmla="*/ 128587 w 2162175"/>
              <a:gd name="connsiteY3" fmla="*/ 166688 h 1004888"/>
              <a:gd name="connsiteX4" fmla="*/ 157162 w 2162175"/>
              <a:gd name="connsiteY4" fmla="*/ 152400 h 1004888"/>
              <a:gd name="connsiteX5" fmla="*/ 185737 w 2162175"/>
              <a:gd name="connsiteY5" fmla="*/ 138113 h 1004888"/>
              <a:gd name="connsiteX6" fmla="*/ 233362 w 2162175"/>
              <a:gd name="connsiteY6" fmla="*/ 109538 h 1004888"/>
              <a:gd name="connsiteX7" fmla="*/ 266700 w 2162175"/>
              <a:gd name="connsiteY7" fmla="*/ 100013 h 1004888"/>
              <a:gd name="connsiteX8" fmla="*/ 295275 w 2162175"/>
              <a:gd name="connsiteY8" fmla="*/ 95250 h 1004888"/>
              <a:gd name="connsiteX9" fmla="*/ 323850 w 2162175"/>
              <a:gd name="connsiteY9" fmla="*/ 85725 h 1004888"/>
              <a:gd name="connsiteX10" fmla="*/ 338137 w 2162175"/>
              <a:gd name="connsiteY10" fmla="*/ 80963 h 1004888"/>
              <a:gd name="connsiteX11" fmla="*/ 357187 w 2162175"/>
              <a:gd name="connsiteY11" fmla="*/ 76200 h 1004888"/>
              <a:gd name="connsiteX12" fmla="*/ 438150 w 2162175"/>
              <a:gd name="connsiteY12" fmla="*/ 71438 h 1004888"/>
              <a:gd name="connsiteX13" fmla="*/ 490537 w 2162175"/>
              <a:gd name="connsiteY13" fmla="*/ 61913 h 1004888"/>
              <a:gd name="connsiteX14" fmla="*/ 509587 w 2162175"/>
              <a:gd name="connsiteY14" fmla="*/ 57150 h 1004888"/>
              <a:gd name="connsiteX15" fmla="*/ 571500 w 2162175"/>
              <a:gd name="connsiteY15" fmla="*/ 52388 h 1004888"/>
              <a:gd name="connsiteX16" fmla="*/ 647700 w 2162175"/>
              <a:gd name="connsiteY16" fmla="*/ 42863 h 1004888"/>
              <a:gd name="connsiteX17" fmla="*/ 676275 w 2162175"/>
              <a:gd name="connsiteY17" fmla="*/ 33338 h 1004888"/>
              <a:gd name="connsiteX18" fmla="*/ 690562 w 2162175"/>
              <a:gd name="connsiteY18" fmla="*/ 23813 h 1004888"/>
              <a:gd name="connsiteX19" fmla="*/ 719137 w 2162175"/>
              <a:gd name="connsiteY19" fmla="*/ 19050 h 1004888"/>
              <a:gd name="connsiteX20" fmla="*/ 742950 w 2162175"/>
              <a:gd name="connsiteY20" fmla="*/ 14288 h 1004888"/>
              <a:gd name="connsiteX21" fmla="*/ 776287 w 2162175"/>
              <a:gd name="connsiteY21" fmla="*/ 4763 h 1004888"/>
              <a:gd name="connsiteX22" fmla="*/ 823912 w 2162175"/>
              <a:gd name="connsiteY22" fmla="*/ 0 h 1004888"/>
              <a:gd name="connsiteX23" fmla="*/ 904875 w 2162175"/>
              <a:gd name="connsiteY23" fmla="*/ 4763 h 1004888"/>
              <a:gd name="connsiteX24" fmla="*/ 928687 w 2162175"/>
              <a:gd name="connsiteY24" fmla="*/ 28575 h 1004888"/>
              <a:gd name="connsiteX25" fmla="*/ 942975 w 2162175"/>
              <a:gd name="connsiteY25" fmla="*/ 38100 h 1004888"/>
              <a:gd name="connsiteX26" fmla="*/ 952500 w 2162175"/>
              <a:gd name="connsiteY26" fmla="*/ 52388 h 1004888"/>
              <a:gd name="connsiteX27" fmla="*/ 985837 w 2162175"/>
              <a:gd name="connsiteY27" fmla="*/ 66675 h 1004888"/>
              <a:gd name="connsiteX28" fmla="*/ 1100137 w 2162175"/>
              <a:gd name="connsiteY28" fmla="*/ 76200 h 1004888"/>
              <a:gd name="connsiteX29" fmla="*/ 1114425 w 2162175"/>
              <a:gd name="connsiteY29" fmla="*/ 71438 h 1004888"/>
              <a:gd name="connsiteX30" fmla="*/ 1133475 w 2162175"/>
              <a:gd name="connsiteY30" fmla="*/ 66675 h 1004888"/>
              <a:gd name="connsiteX31" fmla="*/ 1176337 w 2162175"/>
              <a:gd name="connsiteY31" fmla="*/ 52388 h 1004888"/>
              <a:gd name="connsiteX32" fmla="*/ 1219200 w 2162175"/>
              <a:gd name="connsiteY32" fmla="*/ 38100 h 1004888"/>
              <a:gd name="connsiteX33" fmla="*/ 1233487 w 2162175"/>
              <a:gd name="connsiteY33" fmla="*/ 33338 h 1004888"/>
              <a:gd name="connsiteX34" fmla="*/ 1252537 w 2162175"/>
              <a:gd name="connsiteY34" fmla="*/ 28575 h 1004888"/>
              <a:gd name="connsiteX35" fmla="*/ 1281112 w 2162175"/>
              <a:gd name="connsiteY35" fmla="*/ 19050 h 1004888"/>
              <a:gd name="connsiteX36" fmla="*/ 1333500 w 2162175"/>
              <a:gd name="connsiteY36" fmla="*/ 14288 h 1004888"/>
              <a:gd name="connsiteX37" fmla="*/ 1409700 w 2162175"/>
              <a:gd name="connsiteY37" fmla="*/ 19050 h 1004888"/>
              <a:gd name="connsiteX38" fmla="*/ 1443037 w 2162175"/>
              <a:gd name="connsiteY38" fmla="*/ 28575 h 1004888"/>
              <a:gd name="connsiteX39" fmla="*/ 1481137 w 2162175"/>
              <a:gd name="connsiteY39" fmla="*/ 38100 h 1004888"/>
              <a:gd name="connsiteX40" fmla="*/ 1509712 w 2162175"/>
              <a:gd name="connsiteY40" fmla="*/ 42863 h 1004888"/>
              <a:gd name="connsiteX41" fmla="*/ 1524000 w 2162175"/>
              <a:gd name="connsiteY41" fmla="*/ 47625 h 1004888"/>
              <a:gd name="connsiteX42" fmla="*/ 1552575 w 2162175"/>
              <a:gd name="connsiteY42" fmla="*/ 52388 h 1004888"/>
              <a:gd name="connsiteX43" fmla="*/ 1576387 w 2162175"/>
              <a:gd name="connsiteY43" fmla="*/ 57150 h 1004888"/>
              <a:gd name="connsiteX44" fmla="*/ 1604962 w 2162175"/>
              <a:gd name="connsiteY44" fmla="*/ 61913 h 1004888"/>
              <a:gd name="connsiteX45" fmla="*/ 1628775 w 2162175"/>
              <a:gd name="connsiteY45" fmla="*/ 66675 h 1004888"/>
              <a:gd name="connsiteX46" fmla="*/ 1676400 w 2162175"/>
              <a:gd name="connsiteY46" fmla="*/ 71438 h 1004888"/>
              <a:gd name="connsiteX47" fmla="*/ 1719262 w 2162175"/>
              <a:gd name="connsiteY47" fmla="*/ 80963 h 1004888"/>
              <a:gd name="connsiteX48" fmla="*/ 1733550 w 2162175"/>
              <a:gd name="connsiteY48" fmla="*/ 85725 h 1004888"/>
              <a:gd name="connsiteX49" fmla="*/ 1757362 w 2162175"/>
              <a:gd name="connsiteY49" fmla="*/ 90488 h 1004888"/>
              <a:gd name="connsiteX50" fmla="*/ 1800225 w 2162175"/>
              <a:gd name="connsiteY50" fmla="*/ 109538 h 1004888"/>
              <a:gd name="connsiteX51" fmla="*/ 1819275 w 2162175"/>
              <a:gd name="connsiteY51" fmla="*/ 119063 h 1004888"/>
              <a:gd name="connsiteX52" fmla="*/ 1833562 w 2162175"/>
              <a:gd name="connsiteY52" fmla="*/ 128588 h 1004888"/>
              <a:gd name="connsiteX53" fmla="*/ 1881187 w 2162175"/>
              <a:gd name="connsiteY53" fmla="*/ 138113 h 1004888"/>
              <a:gd name="connsiteX54" fmla="*/ 1900237 w 2162175"/>
              <a:gd name="connsiteY54" fmla="*/ 147638 h 1004888"/>
              <a:gd name="connsiteX55" fmla="*/ 1919287 w 2162175"/>
              <a:gd name="connsiteY55" fmla="*/ 152400 h 1004888"/>
              <a:gd name="connsiteX56" fmla="*/ 1933575 w 2162175"/>
              <a:gd name="connsiteY56" fmla="*/ 161925 h 1004888"/>
              <a:gd name="connsiteX57" fmla="*/ 1962150 w 2162175"/>
              <a:gd name="connsiteY57" fmla="*/ 171450 h 1004888"/>
              <a:gd name="connsiteX58" fmla="*/ 1976437 w 2162175"/>
              <a:gd name="connsiteY58" fmla="*/ 176213 h 1004888"/>
              <a:gd name="connsiteX59" fmla="*/ 1990725 w 2162175"/>
              <a:gd name="connsiteY59" fmla="*/ 180975 h 1004888"/>
              <a:gd name="connsiteX60" fmla="*/ 2005012 w 2162175"/>
              <a:gd name="connsiteY60" fmla="*/ 185738 h 1004888"/>
              <a:gd name="connsiteX61" fmla="*/ 2052637 w 2162175"/>
              <a:gd name="connsiteY61" fmla="*/ 190500 h 1004888"/>
              <a:gd name="connsiteX62" fmla="*/ 2081212 w 2162175"/>
              <a:gd name="connsiteY62" fmla="*/ 200025 h 1004888"/>
              <a:gd name="connsiteX63" fmla="*/ 2095500 w 2162175"/>
              <a:gd name="connsiteY63" fmla="*/ 204788 h 1004888"/>
              <a:gd name="connsiteX64" fmla="*/ 2124075 w 2162175"/>
              <a:gd name="connsiteY64" fmla="*/ 219075 h 1004888"/>
              <a:gd name="connsiteX65" fmla="*/ 2152650 w 2162175"/>
              <a:gd name="connsiteY65" fmla="*/ 238125 h 1004888"/>
              <a:gd name="connsiteX66" fmla="*/ 2162175 w 2162175"/>
              <a:gd name="connsiteY66" fmla="*/ 252413 h 1004888"/>
              <a:gd name="connsiteX67" fmla="*/ 2162175 w 2162175"/>
              <a:gd name="connsiteY67" fmla="*/ 1000125 h 1004888"/>
              <a:gd name="connsiteX68" fmla="*/ 0 w 2162175"/>
              <a:gd name="connsiteY68" fmla="*/ 1004888 h 100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162175" h="1004888">
                <a:moveTo>
                  <a:pt x="0" y="1004888"/>
                </a:moveTo>
                <a:lnTo>
                  <a:pt x="0" y="276225"/>
                </a:lnTo>
                <a:lnTo>
                  <a:pt x="57150" y="200025"/>
                </a:lnTo>
                <a:cubicBezTo>
                  <a:pt x="118790" y="169205"/>
                  <a:pt x="94094" y="178185"/>
                  <a:pt x="128587" y="166688"/>
                </a:cubicBezTo>
                <a:cubicBezTo>
                  <a:pt x="169536" y="139390"/>
                  <a:pt x="117726" y="172119"/>
                  <a:pt x="157162" y="152400"/>
                </a:cubicBezTo>
                <a:cubicBezTo>
                  <a:pt x="194083" y="133939"/>
                  <a:pt x="149834" y="150080"/>
                  <a:pt x="185737" y="138113"/>
                </a:cubicBezTo>
                <a:cubicBezTo>
                  <a:pt x="206052" y="124570"/>
                  <a:pt x="212859" y="118325"/>
                  <a:pt x="233362" y="109538"/>
                </a:cubicBezTo>
                <a:cubicBezTo>
                  <a:pt x="241309" y="106132"/>
                  <a:pt x="259142" y="101525"/>
                  <a:pt x="266700" y="100013"/>
                </a:cubicBezTo>
                <a:cubicBezTo>
                  <a:pt x="276169" y="98119"/>
                  <a:pt x="285907" y="97592"/>
                  <a:pt x="295275" y="95250"/>
                </a:cubicBezTo>
                <a:cubicBezTo>
                  <a:pt x="305015" y="92815"/>
                  <a:pt x="314325" y="88900"/>
                  <a:pt x="323850" y="85725"/>
                </a:cubicBezTo>
                <a:cubicBezTo>
                  <a:pt x="328612" y="84138"/>
                  <a:pt x="333267" y="82181"/>
                  <a:pt x="338137" y="80963"/>
                </a:cubicBezTo>
                <a:cubicBezTo>
                  <a:pt x="344487" y="79375"/>
                  <a:pt x="350671" y="76821"/>
                  <a:pt x="357187" y="76200"/>
                </a:cubicBezTo>
                <a:cubicBezTo>
                  <a:pt x="384100" y="73637"/>
                  <a:pt x="411162" y="73025"/>
                  <a:pt x="438150" y="71438"/>
                </a:cubicBezTo>
                <a:cubicBezTo>
                  <a:pt x="468803" y="61219"/>
                  <a:pt x="436685" y="70888"/>
                  <a:pt x="490537" y="61913"/>
                </a:cubicBezTo>
                <a:cubicBezTo>
                  <a:pt x="496993" y="60837"/>
                  <a:pt x="503086" y="57915"/>
                  <a:pt x="509587" y="57150"/>
                </a:cubicBezTo>
                <a:cubicBezTo>
                  <a:pt x="530144" y="54732"/>
                  <a:pt x="550886" y="54262"/>
                  <a:pt x="571500" y="52388"/>
                </a:cubicBezTo>
                <a:cubicBezTo>
                  <a:pt x="604491" y="49389"/>
                  <a:pt x="616551" y="47312"/>
                  <a:pt x="647700" y="42863"/>
                </a:cubicBezTo>
                <a:cubicBezTo>
                  <a:pt x="657225" y="39688"/>
                  <a:pt x="667921" y="38907"/>
                  <a:pt x="676275" y="33338"/>
                </a:cubicBezTo>
                <a:cubicBezTo>
                  <a:pt x="681037" y="30163"/>
                  <a:pt x="685132" y="25623"/>
                  <a:pt x="690562" y="23813"/>
                </a:cubicBezTo>
                <a:cubicBezTo>
                  <a:pt x="699723" y="20759"/>
                  <a:pt x="709636" y="20777"/>
                  <a:pt x="719137" y="19050"/>
                </a:cubicBezTo>
                <a:cubicBezTo>
                  <a:pt x="727101" y="17602"/>
                  <a:pt x="735097" y="16251"/>
                  <a:pt x="742950" y="14288"/>
                </a:cubicBezTo>
                <a:cubicBezTo>
                  <a:pt x="761056" y="9762"/>
                  <a:pt x="755484" y="7735"/>
                  <a:pt x="776287" y="4763"/>
                </a:cubicBezTo>
                <a:cubicBezTo>
                  <a:pt x="792081" y="2507"/>
                  <a:pt x="808037" y="1588"/>
                  <a:pt x="823912" y="0"/>
                </a:cubicBezTo>
                <a:cubicBezTo>
                  <a:pt x="850900" y="1588"/>
                  <a:pt x="878140" y="753"/>
                  <a:pt x="904875" y="4763"/>
                </a:cubicBezTo>
                <a:cubicBezTo>
                  <a:pt x="919815" y="7004"/>
                  <a:pt x="920096" y="19985"/>
                  <a:pt x="928687" y="28575"/>
                </a:cubicBezTo>
                <a:cubicBezTo>
                  <a:pt x="932735" y="32622"/>
                  <a:pt x="938212" y="34925"/>
                  <a:pt x="942975" y="38100"/>
                </a:cubicBezTo>
                <a:cubicBezTo>
                  <a:pt x="946150" y="42863"/>
                  <a:pt x="948453" y="48340"/>
                  <a:pt x="952500" y="52388"/>
                </a:cubicBezTo>
                <a:cubicBezTo>
                  <a:pt x="963463" y="63352"/>
                  <a:pt x="971263" y="63032"/>
                  <a:pt x="985837" y="66675"/>
                </a:cubicBezTo>
                <a:cubicBezTo>
                  <a:pt x="1029181" y="99184"/>
                  <a:pt x="1001514" y="84776"/>
                  <a:pt x="1100137" y="76200"/>
                </a:cubicBezTo>
                <a:cubicBezTo>
                  <a:pt x="1105138" y="75765"/>
                  <a:pt x="1109598" y="72817"/>
                  <a:pt x="1114425" y="71438"/>
                </a:cubicBezTo>
                <a:cubicBezTo>
                  <a:pt x="1120719" y="69640"/>
                  <a:pt x="1127206" y="68556"/>
                  <a:pt x="1133475" y="66675"/>
                </a:cubicBezTo>
                <a:cubicBezTo>
                  <a:pt x="1147900" y="62347"/>
                  <a:pt x="1162050" y="57150"/>
                  <a:pt x="1176337" y="52388"/>
                </a:cubicBezTo>
                <a:lnTo>
                  <a:pt x="1219200" y="38100"/>
                </a:lnTo>
                <a:cubicBezTo>
                  <a:pt x="1223962" y="36513"/>
                  <a:pt x="1228617" y="34556"/>
                  <a:pt x="1233487" y="33338"/>
                </a:cubicBezTo>
                <a:cubicBezTo>
                  <a:pt x="1239837" y="31750"/>
                  <a:pt x="1246268" y="30456"/>
                  <a:pt x="1252537" y="28575"/>
                </a:cubicBezTo>
                <a:cubicBezTo>
                  <a:pt x="1262154" y="25690"/>
                  <a:pt x="1271113" y="19959"/>
                  <a:pt x="1281112" y="19050"/>
                </a:cubicBezTo>
                <a:lnTo>
                  <a:pt x="1333500" y="14288"/>
                </a:lnTo>
                <a:cubicBezTo>
                  <a:pt x="1358900" y="15875"/>
                  <a:pt x="1384377" y="16518"/>
                  <a:pt x="1409700" y="19050"/>
                </a:cubicBezTo>
                <a:cubicBezTo>
                  <a:pt x="1422218" y="20302"/>
                  <a:pt x="1431285" y="25370"/>
                  <a:pt x="1443037" y="28575"/>
                </a:cubicBezTo>
                <a:cubicBezTo>
                  <a:pt x="1455667" y="32019"/>
                  <a:pt x="1468224" y="35948"/>
                  <a:pt x="1481137" y="38100"/>
                </a:cubicBezTo>
                <a:cubicBezTo>
                  <a:pt x="1490662" y="39688"/>
                  <a:pt x="1500286" y="40768"/>
                  <a:pt x="1509712" y="42863"/>
                </a:cubicBezTo>
                <a:cubicBezTo>
                  <a:pt x="1514613" y="43952"/>
                  <a:pt x="1519099" y="46536"/>
                  <a:pt x="1524000" y="47625"/>
                </a:cubicBezTo>
                <a:cubicBezTo>
                  <a:pt x="1533426" y="49720"/>
                  <a:pt x="1543074" y="50661"/>
                  <a:pt x="1552575" y="52388"/>
                </a:cubicBezTo>
                <a:cubicBezTo>
                  <a:pt x="1560539" y="53836"/>
                  <a:pt x="1568423" y="55702"/>
                  <a:pt x="1576387" y="57150"/>
                </a:cubicBezTo>
                <a:cubicBezTo>
                  <a:pt x="1585888" y="58877"/>
                  <a:pt x="1595461" y="60186"/>
                  <a:pt x="1604962" y="61913"/>
                </a:cubicBezTo>
                <a:cubicBezTo>
                  <a:pt x="1612926" y="63361"/>
                  <a:pt x="1620751" y="65605"/>
                  <a:pt x="1628775" y="66675"/>
                </a:cubicBezTo>
                <a:cubicBezTo>
                  <a:pt x="1644589" y="68784"/>
                  <a:pt x="1660525" y="69850"/>
                  <a:pt x="1676400" y="71438"/>
                </a:cubicBezTo>
                <a:cubicBezTo>
                  <a:pt x="1708561" y="82158"/>
                  <a:pt x="1668975" y="69788"/>
                  <a:pt x="1719262" y="80963"/>
                </a:cubicBezTo>
                <a:cubicBezTo>
                  <a:pt x="1724163" y="82052"/>
                  <a:pt x="1728680" y="84507"/>
                  <a:pt x="1733550" y="85725"/>
                </a:cubicBezTo>
                <a:cubicBezTo>
                  <a:pt x="1741403" y="87688"/>
                  <a:pt x="1749553" y="88358"/>
                  <a:pt x="1757362" y="90488"/>
                </a:cubicBezTo>
                <a:cubicBezTo>
                  <a:pt x="1797130" y="101334"/>
                  <a:pt x="1774297" y="94722"/>
                  <a:pt x="1800225" y="109538"/>
                </a:cubicBezTo>
                <a:cubicBezTo>
                  <a:pt x="1806389" y="113060"/>
                  <a:pt x="1813111" y="115541"/>
                  <a:pt x="1819275" y="119063"/>
                </a:cubicBezTo>
                <a:cubicBezTo>
                  <a:pt x="1824245" y="121903"/>
                  <a:pt x="1828091" y="126905"/>
                  <a:pt x="1833562" y="128588"/>
                </a:cubicBezTo>
                <a:cubicBezTo>
                  <a:pt x="1849035" y="133349"/>
                  <a:pt x="1881187" y="138113"/>
                  <a:pt x="1881187" y="138113"/>
                </a:cubicBezTo>
                <a:cubicBezTo>
                  <a:pt x="1887537" y="141288"/>
                  <a:pt x="1893589" y="145145"/>
                  <a:pt x="1900237" y="147638"/>
                </a:cubicBezTo>
                <a:cubicBezTo>
                  <a:pt x="1906366" y="149936"/>
                  <a:pt x="1913271" y="149822"/>
                  <a:pt x="1919287" y="152400"/>
                </a:cubicBezTo>
                <a:cubicBezTo>
                  <a:pt x="1924548" y="154655"/>
                  <a:pt x="1928344" y="159600"/>
                  <a:pt x="1933575" y="161925"/>
                </a:cubicBezTo>
                <a:cubicBezTo>
                  <a:pt x="1942750" y="166003"/>
                  <a:pt x="1952625" y="168275"/>
                  <a:pt x="1962150" y="171450"/>
                </a:cubicBezTo>
                <a:lnTo>
                  <a:pt x="1976437" y="176213"/>
                </a:lnTo>
                <a:lnTo>
                  <a:pt x="1990725" y="180975"/>
                </a:lnTo>
                <a:cubicBezTo>
                  <a:pt x="1995487" y="182562"/>
                  <a:pt x="2000017" y="185239"/>
                  <a:pt x="2005012" y="185738"/>
                </a:cubicBezTo>
                <a:lnTo>
                  <a:pt x="2052637" y="190500"/>
                </a:lnTo>
                <a:lnTo>
                  <a:pt x="2081212" y="200025"/>
                </a:lnTo>
                <a:cubicBezTo>
                  <a:pt x="2085975" y="201613"/>
                  <a:pt x="2091323" y="202003"/>
                  <a:pt x="2095500" y="204788"/>
                </a:cubicBezTo>
                <a:cubicBezTo>
                  <a:pt x="2113964" y="217098"/>
                  <a:pt x="2104357" y="212503"/>
                  <a:pt x="2124075" y="219075"/>
                </a:cubicBezTo>
                <a:cubicBezTo>
                  <a:pt x="2133600" y="225425"/>
                  <a:pt x="2149030" y="227265"/>
                  <a:pt x="2152650" y="238125"/>
                </a:cubicBezTo>
                <a:cubicBezTo>
                  <a:pt x="2157914" y="253919"/>
                  <a:pt x="2152392" y="252413"/>
                  <a:pt x="2162175" y="252413"/>
                </a:cubicBezTo>
                <a:lnTo>
                  <a:pt x="2162175" y="1000125"/>
                </a:lnTo>
                <a:lnTo>
                  <a:pt x="0" y="100488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Multiplier 3"/>
          <p:cNvSpPr/>
          <p:nvPr/>
        </p:nvSpPr>
        <p:spPr>
          <a:xfrm>
            <a:off x="1670846" y="3297387"/>
            <a:ext cx="144016" cy="144016"/>
          </a:xfrm>
          <a:prstGeom prst="mathMultiply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Multiplier 4"/>
          <p:cNvSpPr/>
          <p:nvPr/>
        </p:nvSpPr>
        <p:spPr>
          <a:xfrm>
            <a:off x="2339752" y="3083744"/>
            <a:ext cx="144016" cy="144016"/>
          </a:xfrm>
          <a:prstGeom prst="mathMultiply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Multiplier 5"/>
          <p:cNvSpPr/>
          <p:nvPr/>
        </p:nvSpPr>
        <p:spPr>
          <a:xfrm>
            <a:off x="3060403" y="3083744"/>
            <a:ext cx="144016" cy="144016"/>
          </a:xfrm>
          <a:prstGeom prst="mathMultiply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Multiplier 6"/>
          <p:cNvSpPr/>
          <p:nvPr/>
        </p:nvSpPr>
        <p:spPr>
          <a:xfrm>
            <a:off x="3745061" y="3297387"/>
            <a:ext cx="144016" cy="144016"/>
          </a:xfrm>
          <a:prstGeom prst="mathMultiply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ultiplier 7"/>
          <p:cNvSpPr/>
          <p:nvPr/>
        </p:nvSpPr>
        <p:spPr>
          <a:xfrm>
            <a:off x="2699792" y="3140968"/>
            <a:ext cx="144016" cy="144016"/>
          </a:xfrm>
          <a:prstGeom prst="mathMultiply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691680" y="3429000"/>
            <a:ext cx="1" cy="72008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3851919" y="3429000"/>
            <a:ext cx="1" cy="72008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691681" y="4149080"/>
            <a:ext cx="2160239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rme libre 16"/>
          <p:cNvSpPr/>
          <p:nvPr/>
        </p:nvSpPr>
        <p:spPr>
          <a:xfrm>
            <a:off x="1691681" y="3140968"/>
            <a:ext cx="2160238" cy="288033"/>
          </a:xfrm>
          <a:custGeom>
            <a:avLst/>
            <a:gdLst>
              <a:gd name="connsiteX0" fmla="*/ 0 w 2178050"/>
              <a:gd name="connsiteY0" fmla="*/ 445838 h 445838"/>
              <a:gd name="connsiteX1" fmla="*/ 736600 w 2178050"/>
              <a:gd name="connsiteY1" fmla="*/ 45788 h 445838"/>
              <a:gd name="connsiteX2" fmla="*/ 1041400 w 2178050"/>
              <a:gd name="connsiteY2" fmla="*/ 147388 h 445838"/>
              <a:gd name="connsiteX3" fmla="*/ 1460500 w 2178050"/>
              <a:gd name="connsiteY3" fmla="*/ 7688 h 445838"/>
              <a:gd name="connsiteX4" fmla="*/ 2178050 w 2178050"/>
              <a:gd name="connsiteY4" fmla="*/ 426788 h 445838"/>
              <a:gd name="connsiteX0" fmla="*/ 0 w 2155825"/>
              <a:gd name="connsiteY0" fmla="*/ 433138 h 433138"/>
              <a:gd name="connsiteX1" fmla="*/ 714375 w 2155825"/>
              <a:gd name="connsiteY1" fmla="*/ 45788 h 433138"/>
              <a:gd name="connsiteX2" fmla="*/ 1019175 w 2155825"/>
              <a:gd name="connsiteY2" fmla="*/ 147388 h 433138"/>
              <a:gd name="connsiteX3" fmla="*/ 1438275 w 2155825"/>
              <a:gd name="connsiteY3" fmla="*/ 7688 h 433138"/>
              <a:gd name="connsiteX4" fmla="*/ 2155825 w 2155825"/>
              <a:gd name="connsiteY4" fmla="*/ 426788 h 433138"/>
              <a:gd name="connsiteX0" fmla="*/ 0 w 2155825"/>
              <a:gd name="connsiteY0" fmla="*/ 433138 h 433138"/>
              <a:gd name="connsiteX1" fmla="*/ 714375 w 2155825"/>
              <a:gd name="connsiteY1" fmla="*/ 45788 h 433138"/>
              <a:gd name="connsiteX2" fmla="*/ 1019175 w 2155825"/>
              <a:gd name="connsiteY2" fmla="*/ 147388 h 433138"/>
              <a:gd name="connsiteX3" fmla="*/ 1438275 w 2155825"/>
              <a:gd name="connsiteY3" fmla="*/ 7688 h 433138"/>
              <a:gd name="connsiteX4" fmla="*/ 2155825 w 2155825"/>
              <a:gd name="connsiteY4" fmla="*/ 426788 h 433138"/>
              <a:gd name="connsiteX0" fmla="*/ 0 w 2155825"/>
              <a:gd name="connsiteY0" fmla="*/ 433138 h 433138"/>
              <a:gd name="connsiteX1" fmla="*/ 714375 w 2155825"/>
              <a:gd name="connsiteY1" fmla="*/ 45788 h 433138"/>
              <a:gd name="connsiteX2" fmla="*/ 1019175 w 2155825"/>
              <a:gd name="connsiteY2" fmla="*/ 147388 h 433138"/>
              <a:gd name="connsiteX3" fmla="*/ 1438275 w 2155825"/>
              <a:gd name="connsiteY3" fmla="*/ 7688 h 433138"/>
              <a:gd name="connsiteX4" fmla="*/ 2155825 w 2155825"/>
              <a:gd name="connsiteY4" fmla="*/ 426788 h 433138"/>
              <a:gd name="connsiteX0" fmla="*/ 0 w 2155825"/>
              <a:gd name="connsiteY0" fmla="*/ 433503 h 433503"/>
              <a:gd name="connsiteX1" fmla="*/ 523875 w 2155825"/>
              <a:gd name="connsiteY1" fmla="*/ 106478 h 433503"/>
              <a:gd name="connsiteX2" fmla="*/ 1019175 w 2155825"/>
              <a:gd name="connsiteY2" fmla="*/ 147753 h 433503"/>
              <a:gd name="connsiteX3" fmla="*/ 1438275 w 2155825"/>
              <a:gd name="connsiteY3" fmla="*/ 8053 h 433503"/>
              <a:gd name="connsiteX4" fmla="*/ 2155825 w 2155825"/>
              <a:gd name="connsiteY4" fmla="*/ 427153 h 433503"/>
              <a:gd name="connsiteX0" fmla="*/ 0 w 2155825"/>
              <a:gd name="connsiteY0" fmla="*/ 428941 h 428941"/>
              <a:gd name="connsiteX1" fmla="*/ 523875 w 2155825"/>
              <a:gd name="connsiteY1" fmla="*/ 101916 h 428941"/>
              <a:gd name="connsiteX2" fmla="*/ 1057275 w 2155825"/>
              <a:gd name="connsiteY2" fmla="*/ 216216 h 428941"/>
              <a:gd name="connsiteX3" fmla="*/ 1438275 w 2155825"/>
              <a:gd name="connsiteY3" fmla="*/ 3491 h 428941"/>
              <a:gd name="connsiteX4" fmla="*/ 2155825 w 2155825"/>
              <a:gd name="connsiteY4" fmla="*/ 422591 h 428941"/>
              <a:gd name="connsiteX0" fmla="*/ 0 w 2155825"/>
              <a:gd name="connsiteY0" fmla="*/ 357020 h 357020"/>
              <a:gd name="connsiteX1" fmla="*/ 523875 w 2155825"/>
              <a:gd name="connsiteY1" fmla="*/ 29995 h 357020"/>
              <a:gd name="connsiteX2" fmla="*/ 1057275 w 2155825"/>
              <a:gd name="connsiteY2" fmla="*/ 144295 h 357020"/>
              <a:gd name="connsiteX3" fmla="*/ 1435100 w 2155825"/>
              <a:gd name="connsiteY3" fmla="*/ 4595 h 357020"/>
              <a:gd name="connsiteX4" fmla="*/ 2155825 w 2155825"/>
              <a:gd name="connsiteY4" fmla="*/ 350670 h 357020"/>
              <a:gd name="connsiteX0" fmla="*/ 0 w 2155825"/>
              <a:gd name="connsiteY0" fmla="*/ 352463 h 352463"/>
              <a:gd name="connsiteX1" fmla="*/ 523875 w 2155825"/>
              <a:gd name="connsiteY1" fmla="*/ 25438 h 352463"/>
              <a:gd name="connsiteX2" fmla="*/ 1057275 w 2155825"/>
              <a:gd name="connsiteY2" fmla="*/ 139738 h 352463"/>
              <a:gd name="connsiteX3" fmla="*/ 1435100 w 2155825"/>
              <a:gd name="connsiteY3" fmla="*/ 38 h 352463"/>
              <a:gd name="connsiteX4" fmla="*/ 2155825 w 2155825"/>
              <a:gd name="connsiteY4" fmla="*/ 346113 h 352463"/>
              <a:gd name="connsiteX0" fmla="*/ 0 w 2155825"/>
              <a:gd name="connsiteY0" fmla="*/ 363389 h 363389"/>
              <a:gd name="connsiteX1" fmla="*/ 714375 w 2155825"/>
              <a:gd name="connsiteY1" fmla="*/ 4614 h 363389"/>
              <a:gd name="connsiteX2" fmla="*/ 1057275 w 2155825"/>
              <a:gd name="connsiteY2" fmla="*/ 150664 h 363389"/>
              <a:gd name="connsiteX3" fmla="*/ 1435100 w 2155825"/>
              <a:gd name="connsiteY3" fmla="*/ 10964 h 363389"/>
              <a:gd name="connsiteX4" fmla="*/ 2155825 w 2155825"/>
              <a:gd name="connsiteY4" fmla="*/ 357039 h 363389"/>
              <a:gd name="connsiteX0" fmla="*/ 0 w 2155825"/>
              <a:gd name="connsiteY0" fmla="*/ 358844 h 358844"/>
              <a:gd name="connsiteX1" fmla="*/ 714375 w 2155825"/>
              <a:gd name="connsiteY1" fmla="*/ 69 h 358844"/>
              <a:gd name="connsiteX2" fmla="*/ 1057275 w 2155825"/>
              <a:gd name="connsiteY2" fmla="*/ 146119 h 358844"/>
              <a:gd name="connsiteX3" fmla="*/ 1435100 w 2155825"/>
              <a:gd name="connsiteY3" fmla="*/ 6419 h 358844"/>
              <a:gd name="connsiteX4" fmla="*/ 2155825 w 2155825"/>
              <a:gd name="connsiteY4" fmla="*/ 352494 h 358844"/>
              <a:gd name="connsiteX0" fmla="*/ 0 w 2155825"/>
              <a:gd name="connsiteY0" fmla="*/ 369172 h 369172"/>
              <a:gd name="connsiteX1" fmla="*/ 714375 w 2155825"/>
              <a:gd name="connsiteY1" fmla="*/ 10397 h 369172"/>
              <a:gd name="connsiteX2" fmla="*/ 1060450 w 2155825"/>
              <a:gd name="connsiteY2" fmla="*/ 89772 h 369172"/>
              <a:gd name="connsiteX3" fmla="*/ 1435100 w 2155825"/>
              <a:gd name="connsiteY3" fmla="*/ 16747 h 369172"/>
              <a:gd name="connsiteX4" fmla="*/ 2155825 w 2155825"/>
              <a:gd name="connsiteY4" fmla="*/ 362822 h 36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5" h="369172">
                <a:moveTo>
                  <a:pt x="0" y="369172"/>
                </a:moveTo>
                <a:cubicBezTo>
                  <a:pt x="2116" y="184493"/>
                  <a:pt x="537633" y="56964"/>
                  <a:pt x="714375" y="10397"/>
                </a:cubicBezTo>
                <a:cubicBezTo>
                  <a:pt x="891117" y="-36170"/>
                  <a:pt x="940329" y="88714"/>
                  <a:pt x="1060450" y="89772"/>
                </a:cubicBezTo>
                <a:cubicBezTo>
                  <a:pt x="1180571" y="90830"/>
                  <a:pt x="1252538" y="-28761"/>
                  <a:pt x="1435100" y="16747"/>
                </a:cubicBezTo>
                <a:cubicBezTo>
                  <a:pt x="1617663" y="62255"/>
                  <a:pt x="2155296" y="217830"/>
                  <a:pt x="2155825" y="362822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3635896" y="2778547"/>
            <a:ext cx="720080" cy="51884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283968" y="2564904"/>
            <a:ext cx="246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Surface réelle à mesurer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 flipV="1">
            <a:off x="3841080" y="3369395"/>
            <a:ext cx="432049" cy="29298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355976" y="3441403"/>
            <a:ext cx="248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Point mesuré (« palpé »)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2813879" y="4077072"/>
            <a:ext cx="432049" cy="29298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328775" y="4149080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Matière</a:t>
            </a:r>
            <a:endParaRPr lang="fr-FR" dirty="0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1547664" y="3083744"/>
            <a:ext cx="1093316" cy="34525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267744" y="3158158"/>
            <a:ext cx="11521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816012" y="1918573"/>
            <a:ext cx="214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Plans tangents extérieur matière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4" idx="2"/>
          </p:cNvCxnSpPr>
          <p:nvPr/>
        </p:nvCxnSpPr>
        <p:spPr>
          <a:xfrm flipH="1">
            <a:off x="2640980" y="2564904"/>
            <a:ext cx="1249732" cy="51884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4" idx="2"/>
          </p:cNvCxnSpPr>
          <p:nvPr/>
        </p:nvCxnSpPr>
        <p:spPr>
          <a:xfrm flipH="1">
            <a:off x="3328775" y="2564904"/>
            <a:ext cx="561937" cy="59084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19326" y="2733388"/>
            <a:ext cx="137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Côté libre matière</a:t>
            </a:r>
            <a:endParaRPr lang="fr-FR" dirty="0"/>
          </a:p>
        </p:txBody>
      </p:sp>
      <p:cxnSp>
        <p:nvCxnSpPr>
          <p:cNvPr id="18" name="Connecteur droit 17"/>
          <p:cNvCxnSpPr>
            <a:stCxn id="3" idx="1"/>
          </p:cNvCxnSpPr>
          <p:nvPr/>
        </p:nvCxnSpPr>
        <p:spPr>
          <a:xfrm flipH="1">
            <a:off x="539552" y="3419475"/>
            <a:ext cx="115113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18333" y="3487569"/>
            <a:ext cx="137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Côté </a:t>
            </a:r>
          </a:p>
          <a:p>
            <a:pPr algn="ctr"/>
            <a:r>
              <a:rPr lang="fr-FR" dirty="0" smtClean="0"/>
              <a:t>« machine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171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ier 3"/>
          <p:cNvSpPr/>
          <p:nvPr/>
        </p:nvSpPr>
        <p:spPr>
          <a:xfrm>
            <a:off x="1670846" y="3115283"/>
            <a:ext cx="144016" cy="144016"/>
          </a:xfrm>
          <a:prstGeom prst="mathMultiply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Multiplier 4"/>
          <p:cNvSpPr/>
          <p:nvPr/>
        </p:nvSpPr>
        <p:spPr>
          <a:xfrm>
            <a:off x="2189400" y="2780928"/>
            <a:ext cx="144016" cy="144016"/>
          </a:xfrm>
          <a:prstGeom prst="mathMultiply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Multiplier 5"/>
          <p:cNvSpPr/>
          <p:nvPr/>
        </p:nvSpPr>
        <p:spPr>
          <a:xfrm>
            <a:off x="3226508" y="2636912"/>
            <a:ext cx="144016" cy="144016"/>
          </a:xfrm>
          <a:prstGeom prst="mathMultiply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Multiplier 6"/>
          <p:cNvSpPr/>
          <p:nvPr/>
        </p:nvSpPr>
        <p:spPr>
          <a:xfrm>
            <a:off x="3745061" y="3249436"/>
            <a:ext cx="144016" cy="144016"/>
          </a:xfrm>
          <a:prstGeom prst="mathMultiply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ultiplier 7"/>
          <p:cNvSpPr/>
          <p:nvPr/>
        </p:nvSpPr>
        <p:spPr>
          <a:xfrm>
            <a:off x="2707954" y="2924944"/>
            <a:ext cx="144016" cy="144016"/>
          </a:xfrm>
          <a:prstGeom prst="mathMultiply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>
            <a:stCxn id="24" idx="1"/>
          </p:cNvCxnSpPr>
          <p:nvPr/>
        </p:nvCxnSpPr>
        <p:spPr>
          <a:xfrm flipH="1" flipV="1">
            <a:off x="1734609" y="3249436"/>
            <a:ext cx="358756" cy="31751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093365" y="3382289"/>
            <a:ext cx="142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Point mesuré</a:t>
            </a:r>
            <a:endParaRPr lang="fr-FR" dirty="0"/>
          </a:p>
        </p:txBody>
      </p:sp>
      <p:cxnSp>
        <p:nvCxnSpPr>
          <p:cNvPr id="28" name="Connecteur droit 27"/>
          <p:cNvCxnSpPr/>
          <p:nvPr/>
        </p:nvCxnSpPr>
        <p:spPr>
          <a:xfrm>
            <a:off x="1670846" y="3046100"/>
            <a:ext cx="22182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3889077" y="3040044"/>
            <a:ext cx="358756" cy="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247833" y="2855378"/>
            <a:ext cx="252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Plan des moindres carrés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3289271" y="2723479"/>
            <a:ext cx="0" cy="322621"/>
          </a:xfrm>
          <a:prstGeom prst="straightConnector1">
            <a:avLst/>
          </a:prstGeom>
          <a:ln>
            <a:solidFill>
              <a:srgbClr val="C0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endCxn id="7" idx="0"/>
          </p:cNvCxnSpPr>
          <p:nvPr/>
        </p:nvCxnSpPr>
        <p:spPr>
          <a:xfrm>
            <a:off x="3779650" y="3040045"/>
            <a:ext cx="0" cy="243980"/>
          </a:xfrm>
          <a:prstGeom prst="straightConnector1">
            <a:avLst/>
          </a:prstGeom>
          <a:ln>
            <a:solidFill>
              <a:srgbClr val="C0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45" idx="1"/>
          </p:cNvCxnSpPr>
          <p:nvPr/>
        </p:nvCxnSpPr>
        <p:spPr>
          <a:xfrm flipH="1">
            <a:off x="3340852" y="2541617"/>
            <a:ext cx="295044" cy="35857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3635896" y="2356951"/>
            <a:ext cx="148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Écart sup max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4284732" y="322405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Écart </a:t>
            </a:r>
            <a:r>
              <a:rPr lang="fr-FR" dirty="0" err="1" smtClean="0"/>
              <a:t>inf</a:t>
            </a:r>
            <a:r>
              <a:rPr lang="fr-FR" dirty="0" smtClean="0"/>
              <a:t> max</a:t>
            </a:r>
            <a:endParaRPr lang="fr-FR" dirty="0"/>
          </a:p>
        </p:txBody>
      </p:sp>
      <p:cxnSp>
        <p:nvCxnSpPr>
          <p:cNvPr id="48" name="Connecteur droit avec flèche 47"/>
          <p:cNvCxnSpPr>
            <a:stCxn id="47" idx="1"/>
          </p:cNvCxnSpPr>
          <p:nvPr/>
        </p:nvCxnSpPr>
        <p:spPr>
          <a:xfrm flipH="1" flipV="1">
            <a:off x="3817069" y="3187291"/>
            <a:ext cx="467663" cy="22143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1670846" y="3911960"/>
            <a:ext cx="51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Défaut de planéité = Écart sup max + Écart </a:t>
            </a:r>
            <a:r>
              <a:rPr lang="fr-FR" dirty="0" err="1" smtClean="0"/>
              <a:t>inf</a:t>
            </a:r>
            <a:r>
              <a:rPr lang="fr-FR" dirty="0" smtClean="0"/>
              <a:t> max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0721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41</Words>
  <Application>Microsoft Office PowerPoint</Application>
  <PresentationFormat>Affichage à l'écran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6</cp:revision>
  <dcterms:created xsi:type="dcterms:W3CDTF">2015-09-30T07:03:29Z</dcterms:created>
  <dcterms:modified xsi:type="dcterms:W3CDTF">2017-09-11T07:52:12Z</dcterms:modified>
</cp:coreProperties>
</file>