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sldIdLst>
    <p:sldId id="256" r:id="rId2"/>
    <p:sldId id="257" r:id="rId3"/>
    <p:sldId id="266" r:id="rId4"/>
    <p:sldId id="258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82" r:id="rId13"/>
    <p:sldId id="278" r:id="rId14"/>
    <p:sldId id="280" r:id="rId15"/>
    <p:sldId id="281" r:id="rId16"/>
    <p:sldId id="283" r:id="rId17"/>
    <p:sldId id="284" r:id="rId18"/>
    <p:sldId id="275" r:id="rId19"/>
    <p:sldId id="279" r:id="rId20"/>
    <p:sldId id="277" r:id="rId21"/>
    <p:sldId id="273" r:id="rId22"/>
    <p:sldId id="274" r:id="rId23"/>
    <p:sldId id="285" r:id="rId24"/>
    <p:sldId id="263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 showGuides="1">
      <p:cViewPr varScale="1">
        <p:scale>
          <a:sx n="75" d="100"/>
          <a:sy n="75" d="100"/>
        </p:scale>
        <p:origin x="-90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/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/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/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/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/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12/02/2014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</a:t>
            </a:r>
            <a:r>
              <a:rPr lang="fr-FR" dirty="0" smtClean="0"/>
              <a:t>Terminales 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30790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734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1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publiques de l’académie de 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1"/>
            <a:r>
              <a:rPr lang="fr-FR" sz="1600" dirty="0" smtClean="0"/>
              <a:t>Lycée Masséna à Nice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			</a:t>
            </a:r>
            <a:r>
              <a:rPr lang="fr-FR" dirty="0" smtClean="0">
                <a:solidFill>
                  <a:srgbClr val="FF0000"/>
                </a:solidFill>
              </a:rPr>
              <a:t>PO le 25/01/2014 – 9h00 à 12h00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414</TotalTime>
  <Words>886</Words>
  <Application>Microsoft Office PowerPoint</Application>
  <PresentationFormat>Affichage à l'écran (4:3)</PresentationFormat>
  <Paragraphs>250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XP</cp:lastModifiedBy>
  <cp:revision>34</cp:revision>
  <dcterms:created xsi:type="dcterms:W3CDTF">2013-12-26T10:29:07Z</dcterms:created>
  <dcterms:modified xsi:type="dcterms:W3CDTF">2014-02-12T10:00:13Z</dcterms:modified>
</cp:coreProperties>
</file>