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7"/>
  </p:notesMasterIdLst>
  <p:sldIdLst>
    <p:sldId id="256" r:id="rId2"/>
    <p:sldId id="257" r:id="rId3"/>
    <p:sldId id="266" r:id="rId4"/>
    <p:sldId id="258" r:id="rId5"/>
    <p:sldId id="265" r:id="rId6"/>
    <p:sldId id="260" r:id="rId7"/>
    <p:sldId id="267" r:id="rId8"/>
    <p:sldId id="268" r:id="rId9"/>
    <p:sldId id="269" r:id="rId10"/>
    <p:sldId id="270" r:id="rId11"/>
    <p:sldId id="271" r:id="rId12"/>
    <p:sldId id="282" r:id="rId13"/>
    <p:sldId id="278" r:id="rId14"/>
    <p:sldId id="280" r:id="rId15"/>
    <p:sldId id="281" r:id="rId16"/>
    <p:sldId id="283" r:id="rId17"/>
    <p:sldId id="284" r:id="rId18"/>
    <p:sldId id="275" r:id="rId19"/>
    <p:sldId id="279" r:id="rId20"/>
    <p:sldId id="277" r:id="rId21"/>
    <p:sldId id="273" r:id="rId22"/>
    <p:sldId id="274" r:id="rId23"/>
    <p:sldId id="285" r:id="rId24"/>
    <p:sldId id="263" r:id="rId25"/>
    <p:sldId id="262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</a:t>
            </a:r>
            <a:r>
              <a:rPr lang="fr-FR" baseline="0" dirty="0" smtClean="0"/>
              <a:t>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</a:t>
            </a:r>
            <a:r>
              <a:rPr lang="fr-FR" baseline="0" dirty="0" smtClean="0"/>
              <a:t>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</a:t>
            </a:r>
            <a:r>
              <a:rPr lang="fr-FR" baseline="0" dirty="0" smtClean="0"/>
              <a:t>BCPST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</a:t>
            </a:r>
            <a:r>
              <a:rPr lang="fr-FR" baseline="0" dirty="0" smtClean="0"/>
              <a:t>ECS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t>16/01/2014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t>16/01/2014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Première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Baccalauréat Scientifique</a:t>
            </a:r>
            <a:endParaRPr lang="fr-FR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PTSI – PCSI – MPSI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BCPST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Prépa EC</a:t>
            </a:r>
            <a:endParaRPr lang="fr-FR" sz="120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400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400" dirty="0" smtClean="0"/>
              <a:t>(Chimie Paris, ESPCI, Réseau </a:t>
            </a:r>
            <a:r>
              <a:rPr lang="fr-FR" sz="1400" dirty="0" err="1" smtClean="0"/>
              <a:t>Polytech</a:t>
            </a:r>
            <a:r>
              <a:rPr lang="fr-FR" sz="1400" dirty="0" smtClean="0"/>
              <a:t> …)</a:t>
            </a:r>
            <a:endParaRPr lang="fr-FR" sz="1400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dirty="0" smtClean="0"/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Polytechnique, Centrale, Mines, Ponts, Arts et Métiers Paris Tech, ENSI …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spécifiques</a:t>
            </a:r>
            <a:endParaRPr lang="fr-FR" sz="1200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/>
              <a:t>Écoles agronomiques</a:t>
            </a:r>
            <a:endParaRPr lang="fr-FR" sz="1400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/>
              <a:t>(HEC, ESSEC, </a:t>
            </a:r>
            <a:r>
              <a:rPr lang="fr-FR" sz="1400" dirty="0" smtClean="0"/>
              <a:t>ESCP, …)</a:t>
            </a:r>
            <a:endParaRPr lang="fr-FR" sz="1400" dirty="0"/>
          </a:p>
          <a:p>
            <a:pPr marL="0" indent="0" algn="ctr">
              <a:buFont typeface="Wingdings 3"/>
              <a:buNone/>
            </a:pPr>
            <a:endParaRPr lang="fr-FR" sz="1400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39031874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</a:t>
            </a:r>
            <a:r>
              <a:rPr lang="fr-FR" dirty="0" smtClean="0"/>
              <a:t>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spécificités des </a:t>
            </a:r>
            <a:r>
              <a:rPr lang="fr-FR" dirty="0" smtClean="0"/>
              <a:t>CPGE</a:t>
            </a:r>
            <a:endParaRPr lang="fr-FR" dirty="0" smtClean="0"/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</a:t>
            </a:r>
            <a:r>
              <a:rPr lang="fr-FR" dirty="0" smtClean="0"/>
              <a:t>agréable</a:t>
            </a:r>
          </a:p>
          <a:p>
            <a:pPr lvl="1"/>
            <a:r>
              <a:rPr lang="fr-FR" dirty="0" smtClean="0"/>
              <a:t>Généralement un enseignant pour une classe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</a:t>
            </a:r>
            <a:r>
              <a:rPr lang="fr-FR" dirty="0" smtClean="0"/>
              <a:t>publiques de </a:t>
            </a:r>
            <a:r>
              <a:rPr lang="fr-FR" dirty="0" smtClean="0"/>
              <a:t>l’académie de </a:t>
            </a:r>
            <a:r>
              <a:rPr lang="fr-FR" dirty="0" smtClean="0"/>
              <a:t>Nice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  <a:endParaRPr lang="fr-FR" sz="1800" dirty="0" smtClean="0"/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1"/>
            <a:r>
              <a:rPr lang="fr-FR" sz="1600" dirty="0" smtClean="0"/>
              <a:t>Lycée Masséna à </a:t>
            </a:r>
            <a:r>
              <a:rPr lang="fr-FR" sz="1600" dirty="0" smtClean="0"/>
              <a:t>Nice</a:t>
            </a:r>
            <a:endParaRPr lang="fr-FR" sz="16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25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			</a:t>
            </a:r>
            <a:r>
              <a:rPr lang="fr-FR" dirty="0" smtClean="0">
                <a:solidFill>
                  <a:srgbClr val="FF0000"/>
                </a:solidFill>
              </a:rPr>
              <a:t>PO le 25/01/2014 – 9h00 à 12h00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St-Joseph à Toulon (Privé)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des Eucalyptus à Nice</a:t>
            </a:r>
          </a:p>
          <a:p>
            <a:pPr lvl="1"/>
            <a:r>
              <a:rPr lang="fr-FR" dirty="0" smtClean="0"/>
              <a:t>Centre International de Valbonne</a:t>
            </a:r>
          </a:p>
          <a:p>
            <a:pPr lvl="1"/>
            <a:r>
              <a:rPr lang="fr-FR" dirty="0" smtClean="0"/>
              <a:t>Lycée Stanislas à Cannes (Privé)</a:t>
            </a:r>
          </a:p>
          <a:p>
            <a:r>
              <a:rPr lang="fr-FR" dirty="0" smtClean="0"/>
              <a:t>BCPST</a:t>
            </a:r>
          </a:p>
          <a:p>
            <a:pPr lvl="1"/>
            <a:r>
              <a:rPr lang="fr-FR" dirty="0" smtClean="0"/>
              <a:t>Lycée Masséna à Nice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2728" y="6423139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6552728" y="577506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52728" y="6639163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52728" y="5559043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52728" y="6207115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552728" y="5991091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</a:t>
            </a:r>
            <a:r>
              <a:rPr lang="fr-FR" dirty="0" smtClean="0"/>
              <a:t>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Grandes Écoles</a:t>
            </a:r>
          </a:p>
          <a:p>
            <a:pPr algn="ctr"/>
            <a:endParaRPr lang="fr-FR" sz="14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1400" dirty="0" smtClean="0"/>
              <a:t>Écoles Normales Supérieures</a:t>
            </a:r>
          </a:p>
          <a:p>
            <a:pPr marL="171450" indent="-171450" algn="ctr">
              <a:buFont typeface="Arial" charset="0"/>
              <a:buChar char="•"/>
            </a:pP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Préparation </a:t>
            </a:r>
            <a:r>
              <a:rPr lang="fr-FR" dirty="0" smtClean="0"/>
              <a:t>à des concours d’accès aux grandes écoles (épreuves </a:t>
            </a:r>
            <a:r>
              <a:rPr lang="fr-FR" dirty="0" smtClean="0"/>
              <a:t>écrites puis orales)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Validation de crédits </a:t>
            </a:r>
            <a:r>
              <a:rPr lang="fr-FR" dirty="0" smtClean="0"/>
              <a:t>ECTS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410</TotalTime>
  <Words>871</Words>
  <Application>Microsoft Office PowerPoint</Application>
  <PresentationFormat>Affichage à l'écran (4:3)</PresentationFormat>
  <Paragraphs>247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publiques de l’académie de Nice  Liste non exhaustive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32</cp:revision>
  <dcterms:created xsi:type="dcterms:W3CDTF">2013-12-26T10:29:07Z</dcterms:created>
  <dcterms:modified xsi:type="dcterms:W3CDTF">2014-01-16T17:57:04Z</dcterms:modified>
</cp:coreProperties>
</file>