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86" r:id="rId6"/>
    <p:sldId id="265" r:id="rId7"/>
    <p:sldId id="260" r:id="rId8"/>
    <p:sldId id="267" r:id="rId9"/>
    <p:sldId id="268" r:id="rId10"/>
    <p:sldId id="269" r:id="rId11"/>
    <p:sldId id="270" r:id="rId12"/>
    <p:sldId id="271" r:id="rId13"/>
    <p:sldId id="282" r:id="rId14"/>
    <p:sldId id="278" r:id="rId15"/>
    <p:sldId id="280" r:id="rId16"/>
    <p:sldId id="281" r:id="rId17"/>
    <p:sldId id="283" r:id="rId18"/>
    <p:sldId id="284" r:id="rId19"/>
    <p:sldId id="287" r:id="rId20"/>
    <p:sldId id="275" r:id="rId21"/>
    <p:sldId id="279" r:id="rId22"/>
    <p:sldId id="277" r:id="rId23"/>
    <p:sldId id="273" r:id="rId24"/>
    <p:sldId id="274" r:id="rId25"/>
    <p:sldId id="285" r:id="rId26"/>
    <p:sldId id="263" r:id="rId27"/>
    <p:sldId id="26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71" autoAdjust="0"/>
  </p:normalViewPr>
  <p:slideViewPr>
    <p:cSldViewPr showGuides="1"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8529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BCPST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1.5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ECS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Histoire, Géographie, Géopolitique</c:v>
                </c:pt>
                <c:pt idx="2">
                  <c:v>LV1</c:v>
                </c:pt>
                <c:pt idx="3">
                  <c:v>LV2</c:v>
                </c:pt>
                <c:pt idx="4">
                  <c:v>Informatique</c:v>
                </c:pt>
                <c:pt idx="5">
                  <c:v>Français</c:v>
                </c:pt>
                <c:pt idx="6">
                  <c:v>Philosophie</c:v>
                </c:pt>
                <c:pt idx="7">
                  <c:v>Economie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PTSI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9018112"/>
        <c:axId val="109024000"/>
      </c:barChart>
      <c:catAx>
        <c:axId val="1090181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109024000"/>
        <c:crosses val="autoZero"/>
        <c:auto val="1"/>
        <c:lblAlgn val="ctr"/>
        <c:lblOffset val="100"/>
        <c:noMultiLvlLbl val="0"/>
      </c:catAx>
      <c:valAx>
        <c:axId val="109024000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01811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6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PCSI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</c:v>
                </c:pt>
                <c:pt idx="1">
                  <c:v>12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9138304"/>
        <c:axId val="109139840"/>
      </c:barChart>
      <c:catAx>
        <c:axId val="1091383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109139840"/>
        <c:crosses val="autoZero"/>
        <c:auto val="1"/>
        <c:lblAlgn val="ctr"/>
        <c:lblOffset val="100"/>
        <c:noMultiLvlLbl val="0"/>
      </c:catAx>
      <c:valAx>
        <c:axId val="109139840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13830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MPSI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9164032"/>
        <c:axId val="109165568"/>
      </c:barChart>
      <c:catAx>
        <c:axId val="1091640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109165568"/>
        <c:crosses val="autoZero"/>
        <c:auto val="1"/>
        <c:lblAlgn val="ctr"/>
        <c:lblOffset val="100"/>
        <c:noMultiLvlLbl val="0"/>
      </c:catAx>
      <c:valAx>
        <c:axId val="109165568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1640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BCPST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Biologie et géologie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9193856"/>
        <c:axId val="109240704"/>
      </c:barChart>
      <c:catAx>
        <c:axId val="1091938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109240704"/>
        <c:crosses val="autoZero"/>
        <c:auto val="1"/>
        <c:lblAlgn val="ctr"/>
        <c:lblOffset val="100"/>
        <c:noMultiLvlLbl val="0"/>
      </c:catAx>
      <c:valAx>
        <c:axId val="109240704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19385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04/12/2014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12A1D1-8C66-446D-B3B3-A88879C385FA}" type="datetime1">
              <a:rPr lang="fr-FR" smtClean="0"/>
              <a:t>04/12/2014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01DB-A77A-4625-8395-F77309C61A1C}" type="datetime1">
              <a:rPr lang="fr-FR" smtClean="0"/>
              <a:t>04/12/2014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BBF2-E29B-4A17-BF8B-44E90D04E049}" type="datetime1">
              <a:rPr lang="fr-FR" smtClean="0"/>
              <a:t>04/12/2014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ECC-2940-437D-8FB9-83BEF197BECF}" type="datetime1">
              <a:rPr lang="fr-FR" smtClean="0"/>
              <a:t>04/12/2014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E26395-D0D1-468A-8B92-F7D75501F986}" type="datetime1">
              <a:rPr lang="fr-FR" smtClean="0"/>
              <a:t>04/12/2014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6086-76D7-4EEB-97B2-1BB4CD304EF7}" type="datetime1">
              <a:rPr lang="fr-FR" smtClean="0"/>
              <a:t>04/12/2014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650-7565-47DB-B507-A23AE880A393}" type="datetime1">
              <a:rPr lang="fr-FR" smtClean="0"/>
              <a:t>04/12/2014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0AE3-DD66-4999-A6EE-7F7C4179CE32}" type="datetime1">
              <a:rPr lang="fr-FR" smtClean="0"/>
              <a:t>04/12/2014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0454-7951-4068-B636-23098A1CD4E7}" type="datetime1">
              <a:rPr lang="fr-FR" smtClean="0"/>
              <a:t>04/12/2014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C516-2415-400F-896D-A617517EFEE3}" type="datetime1">
              <a:rPr lang="fr-FR" smtClean="0"/>
              <a:t>04/12/2014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4EBE-0302-49B1-B944-C9B4EA9E2D04}" type="datetime1">
              <a:rPr lang="fr-FR" smtClean="0"/>
              <a:t>04/12/2014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484D32-8F09-4A1E-B4CB-EE9CAC92F4A6}" type="datetime1">
              <a:rPr lang="fr-FR" smtClean="0"/>
              <a:t>04/12/2014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– CPGE</a:t>
            </a:r>
          </a:p>
          <a:p>
            <a:r>
              <a:rPr lang="fr-FR" dirty="0" smtClean="0"/>
              <a:t>Institution Sainte-Marie – 15 décembre 2014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764"/>
            <a:ext cx="3672764" cy="11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Baccalauréat Scientifique</a:t>
            </a:r>
            <a:endParaRPr lang="fr-FR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254587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PTSI – PCSI – MPSI</a:t>
            </a: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635896" y="5181298"/>
            <a:ext cx="2520280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BCPST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Prépa EC</a:t>
            </a:r>
            <a:endParaRPr lang="fr-FR" sz="1400" b="1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411760" y="1988840"/>
            <a:ext cx="1584177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fr-FR" sz="1600" b="1" dirty="0" smtClean="0"/>
              <a:t>Écoles Normales Supérieurs</a:t>
            </a:r>
          </a:p>
          <a:p>
            <a:pPr marL="0" indent="0" algn="ctr">
              <a:buNone/>
            </a:pPr>
            <a:r>
              <a:rPr lang="fr-FR" sz="1600" b="1" dirty="0" smtClean="0"/>
              <a:t>Écoles d’ingénieur </a:t>
            </a:r>
          </a:p>
          <a:p>
            <a:pPr marL="0" indent="0" algn="ctr">
              <a:buNone/>
            </a:pPr>
            <a:r>
              <a:rPr lang="fr-FR" sz="1600" b="1" dirty="0" smtClean="0"/>
              <a:t>(Chimie Paris, ESPCI, Réseau </a:t>
            </a:r>
            <a:r>
              <a:rPr lang="fr-FR" sz="1600" b="1" dirty="0" err="1" smtClean="0"/>
              <a:t>Polytech</a:t>
            </a:r>
            <a:r>
              <a:rPr lang="fr-FR" sz="1600" b="1" dirty="0" smtClean="0"/>
              <a:t> …)</a:t>
            </a:r>
            <a:endParaRPr lang="fr-FR" sz="1600" b="1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193899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600" b="1" dirty="0" smtClean="0"/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Polytechnique, Centrale, Mines, Ponts, Arts et Métiers Paris Tech, ENSI …</a:t>
            </a:r>
            <a:endParaRPr lang="fr-FR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623097" y="4581128"/>
            <a:ext cx="254587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agronomiques</a:t>
            </a:r>
            <a:endParaRPr lang="fr-FR" sz="1600" b="1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600" b="1" dirty="0"/>
              <a:t>(HEC, ESSEC, </a:t>
            </a:r>
            <a:r>
              <a:rPr lang="fr-FR" sz="1600" b="1" dirty="0" smtClean="0"/>
              <a:t>ESCP, …)</a:t>
            </a:r>
            <a:endParaRPr lang="fr-FR" sz="1600" b="1" dirty="0"/>
          </a:p>
          <a:p>
            <a:pPr marL="0" indent="0" algn="ctr">
              <a:buFont typeface="Wingdings 3"/>
              <a:buNone/>
            </a:pPr>
            <a:endParaRPr lang="fr-FR" sz="1600" b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Grandes écoles</a:t>
            </a:r>
            <a:endParaRPr lang="fr-FR" sz="3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9659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597890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BCPST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0467522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557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200363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991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comparatif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54340"/>
              </p:ext>
            </p:extLst>
          </p:nvPr>
        </p:nvGraphicFramePr>
        <p:xfrm>
          <a:off x="971600" y="1268760"/>
          <a:ext cx="352839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418616"/>
              </p:ext>
            </p:extLst>
          </p:nvPr>
        </p:nvGraphicFramePr>
        <p:xfrm>
          <a:off x="4572000" y="1268760"/>
          <a:ext cx="360040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3750319"/>
              </p:ext>
            </p:extLst>
          </p:nvPr>
        </p:nvGraphicFramePr>
        <p:xfrm>
          <a:off x="1043608" y="3717032"/>
          <a:ext cx="35283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206529"/>
              </p:ext>
            </p:extLst>
          </p:nvPr>
        </p:nvGraphicFramePr>
        <p:xfrm>
          <a:off x="4572000" y="3717032"/>
          <a:ext cx="360040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849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8" y="1556792"/>
            <a:ext cx="3420011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de l’académie de Nice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CPGE du VAR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0" y="1268760"/>
            <a:ext cx="4114800" cy="493776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ECS</a:t>
            </a:r>
          </a:p>
          <a:p>
            <a:pPr lvl="1"/>
            <a:r>
              <a:rPr lang="fr-FR" sz="1600" dirty="0" smtClean="0"/>
              <a:t>Lycée Dumont D'Urville à Toulon</a:t>
            </a:r>
          </a:p>
          <a:p>
            <a:pPr lvl="2"/>
            <a:r>
              <a:rPr lang="fr-FR" sz="1400" dirty="0" smtClean="0">
                <a:solidFill>
                  <a:srgbClr val="FF0000"/>
                </a:solidFill>
              </a:rPr>
              <a:t>PO le </a:t>
            </a:r>
            <a:endParaRPr lang="fr-FR" sz="13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4114800" cy="493776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</a:t>
            </a:r>
            <a:r>
              <a:rPr lang="fr-FR" dirty="0" smtClean="0">
                <a:solidFill>
                  <a:srgbClr val="FF0000"/>
                </a:solidFill>
              </a:rPr>
              <a:t>24/01/2015</a:t>
            </a:r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smtClean="0">
                <a:solidFill>
                  <a:srgbClr val="FF0000"/>
                </a:solidFill>
              </a:rPr>
              <a:t>PO </a:t>
            </a:r>
            <a:r>
              <a:rPr lang="fr-FR" smtClean="0">
                <a:solidFill>
                  <a:srgbClr val="FF0000"/>
                </a:solidFill>
              </a:rPr>
              <a:t>le 24/01/2015</a:t>
            </a:r>
            <a:endParaRPr lang="fr-FR" dirty="0" smtClean="0"/>
          </a:p>
          <a:p>
            <a:pPr lvl="1"/>
            <a:r>
              <a:rPr lang="fr-FR" dirty="0" smtClean="0"/>
              <a:t>Lycée Masséna à Nice</a:t>
            </a:r>
          </a:p>
          <a:p>
            <a:pPr lvl="1"/>
            <a:r>
              <a:rPr lang="fr-FR" dirty="0" smtClean="0"/>
              <a:t>Lycée St-Joseph à Toulon </a:t>
            </a:r>
          </a:p>
          <a:p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métiers</a:t>
            </a:r>
            <a:br>
              <a:rPr lang="fr-FR" dirty="0"/>
            </a:br>
            <a:r>
              <a:rPr lang="fr-FR" dirty="0"/>
              <a:t>Les métiers d’ingénieur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Promo 2000/2001 </a:t>
            </a:r>
          </a:p>
          <a:p>
            <a:pPr lvl="1"/>
            <a:r>
              <a:rPr lang="fr-FR" dirty="0" err="1" smtClean="0"/>
              <a:t>Pierric</a:t>
            </a:r>
            <a:r>
              <a:rPr lang="fr-FR" dirty="0" smtClean="0"/>
              <a:t> Pupier – PT – ENSAM – Ingénieur Travaux Public </a:t>
            </a:r>
          </a:p>
          <a:p>
            <a:r>
              <a:rPr lang="fr-FR" dirty="0" smtClean="0"/>
              <a:t>Promo 2005/2006</a:t>
            </a:r>
          </a:p>
          <a:p>
            <a:pPr lvl="1"/>
            <a:r>
              <a:rPr lang="fr-FR" dirty="0" smtClean="0"/>
              <a:t>Thomas </a:t>
            </a:r>
            <a:r>
              <a:rPr lang="fr-FR" dirty="0" err="1" smtClean="0"/>
              <a:t>Silve</a:t>
            </a:r>
            <a:r>
              <a:rPr lang="fr-FR" dirty="0" smtClean="0"/>
              <a:t> – PT – </a:t>
            </a:r>
            <a:r>
              <a:rPr lang="fr-FR" dirty="0" err="1" smtClean="0"/>
              <a:t>Supelec</a:t>
            </a:r>
            <a:r>
              <a:rPr lang="fr-FR" dirty="0" smtClean="0"/>
              <a:t> – Ingénieur Informatique – Projet Amadeus – </a:t>
            </a:r>
            <a:r>
              <a:rPr lang="fr-FR" dirty="0" err="1" smtClean="0"/>
              <a:t>Silicon</a:t>
            </a:r>
            <a:r>
              <a:rPr lang="fr-FR" dirty="0" smtClean="0"/>
              <a:t> </a:t>
            </a:r>
            <a:r>
              <a:rPr lang="fr-FR" dirty="0" err="1" smtClean="0"/>
              <a:t>Valley</a:t>
            </a:r>
            <a:endParaRPr lang="fr-FR" dirty="0" smtClean="0"/>
          </a:p>
          <a:p>
            <a:r>
              <a:rPr lang="fr-FR" dirty="0" smtClean="0"/>
              <a:t>Promo 2006/2007</a:t>
            </a:r>
          </a:p>
          <a:p>
            <a:pPr lvl="1"/>
            <a:r>
              <a:rPr lang="fr-FR" dirty="0" smtClean="0"/>
              <a:t>Réjane Girod – PT – Centrale Nantes – Ingénieur qualité chez Michelin</a:t>
            </a:r>
          </a:p>
          <a:p>
            <a:r>
              <a:rPr lang="fr-FR" dirty="0" smtClean="0"/>
              <a:t>Promo 2007/2008</a:t>
            </a:r>
          </a:p>
          <a:p>
            <a:pPr lvl="1"/>
            <a:r>
              <a:rPr lang="fr-FR" dirty="0" smtClean="0"/>
              <a:t>Nicolas Beraud – PT –</a:t>
            </a:r>
            <a:r>
              <a:rPr lang="fr-FR" dirty="0"/>
              <a:t> </a:t>
            </a:r>
            <a:r>
              <a:rPr lang="fr-FR" dirty="0" smtClean="0"/>
              <a:t>(ENS) Normal Sup’ Cachan – 1</a:t>
            </a:r>
            <a:r>
              <a:rPr lang="fr-FR" baseline="30000" dirty="0" smtClean="0"/>
              <a:t>er</a:t>
            </a:r>
            <a:r>
              <a:rPr lang="fr-FR" dirty="0" smtClean="0"/>
              <a:t> Agrégation Génie Mécanique – Thèse UER Lyon</a:t>
            </a:r>
          </a:p>
          <a:p>
            <a:r>
              <a:rPr lang="fr-FR" dirty="0" smtClean="0"/>
              <a:t>Promo 2009/2010</a:t>
            </a:r>
          </a:p>
          <a:p>
            <a:pPr lvl="1"/>
            <a:r>
              <a:rPr lang="fr-FR" dirty="0" smtClean="0"/>
              <a:t>Mathieu </a:t>
            </a:r>
            <a:r>
              <a:rPr lang="fr-FR" dirty="0" err="1" smtClean="0"/>
              <a:t>Murena</a:t>
            </a:r>
            <a:r>
              <a:rPr lang="fr-FR" dirty="0" smtClean="0"/>
              <a:t> – EMI (ENSAM militaire) – Ingénieur militaire Travaux publics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Quelques métiers</a:t>
            </a:r>
            <a:br>
              <a:rPr lang="fr-FR" sz="2400" dirty="0"/>
            </a:br>
            <a:r>
              <a:rPr lang="fr-FR" sz="2400" dirty="0" smtClean="0"/>
              <a:t>Économie, Droit, Gestion, Finance, Comptabilité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Comptabilité des entreprises</a:t>
            </a:r>
          </a:p>
          <a:p>
            <a:r>
              <a:rPr lang="fr-FR" dirty="0" smtClean="0"/>
              <a:t>Droit</a:t>
            </a:r>
          </a:p>
          <a:p>
            <a:r>
              <a:rPr lang="fr-FR" dirty="0" smtClean="0"/>
              <a:t>Économie de l’entreprise</a:t>
            </a:r>
          </a:p>
          <a:p>
            <a:r>
              <a:rPr lang="fr-FR" dirty="0" smtClean="0"/>
              <a:t>Économie financière</a:t>
            </a:r>
          </a:p>
          <a:p>
            <a:r>
              <a:rPr lang="fr-FR" dirty="0" smtClean="0"/>
              <a:t>Marchés financiers</a:t>
            </a:r>
          </a:p>
          <a:p>
            <a:r>
              <a:rPr lang="fr-FR" dirty="0" smtClean="0"/>
              <a:t>Statistiques</a:t>
            </a:r>
          </a:p>
          <a:p>
            <a:r>
              <a:rPr lang="fr-FR" dirty="0" smtClean="0"/>
              <a:t>Marketing</a:t>
            </a:r>
          </a:p>
          <a:p>
            <a:r>
              <a:rPr lang="fr-FR" dirty="0" smtClean="0"/>
              <a:t>Management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4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Grandes Écoles</a:t>
            </a:r>
          </a:p>
          <a:p>
            <a:pPr algn="ctr"/>
            <a:endParaRPr lang="fr-FR" sz="20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Normales Supérieures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7504" y="1495671"/>
            <a:ext cx="1584176" cy="47825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691679" y="4830488"/>
            <a:ext cx="3786269" cy="14477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269701" y="5273448"/>
            <a:ext cx="1766795" cy="1125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486</TotalTime>
  <Words>1031</Words>
  <Application>Microsoft Office PowerPoint</Application>
  <PresentationFormat>Affichage à l'écran (4:3)</PresentationFormat>
  <Paragraphs>264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Origine</vt:lpstr>
      <vt:lpstr>Devenez ingénieur, manager, vétérinaire, enseignant ou chercheur</vt:lpstr>
      <vt:lpstr>Plan</vt:lpstr>
      <vt:lpstr>Quelques métiers</vt:lpstr>
      <vt:lpstr>Quelques métiers Les métiers d’ingénieur</vt:lpstr>
      <vt:lpstr>Quelques métiers Les métiers d’ingénieur</vt:lpstr>
      <vt:lpstr>Quelques métiers Économie, Droit, Gestion, Finance, Comptabilité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PTSI – PT</vt:lpstr>
      <vt:lpstr>PCSI – PC </vt:lpstr>
      <vt:lpstr>MPSI – MP </vt:lpstr>
      <vt:lpstr>BCPST</vt:lpstr>
      <vt:lpstr>ECS</vt:lpstr>
      <vt:lpstr>Bilan comparatif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Les CPGE de l’académie de Nice</vt:lpstr>
      <vt:lpstr>Les CPGE du VAR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46</cp:revision>
  <dcterms:created xsi:type="dcterms:W3CDTF">2013-12-26T10:29:07Z</dcterms:created>
  <dcterms:modified xsi:type="dcterms:W3CDTF">2014-12-04T20:45:17Z</dcterms:modified>
</cp:coreProperties>
</file>