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howGuides="1"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t>26/12/2013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D0667-FCED-4E77-A01A-9676DDC871C3}" type="datetime1">
              <a:rPr lang="fr-FR" smtClean="0"/>
              <a:t>26/12/2013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6ADD-6609-49E5-922E-8DDAE371B459}" type="datetime1">
              <a:rPr lang="fr-FR" smtClean="0"/>
              <a:t>26/12/2013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37F9-DDA2-4A80-9ECF-E14073631770}" type="datetime1">
              <a:rPr lang="fr-FR" smtClean="0"/>
              <a:t>26/12/2013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B463-2AA0-4392-807D-F75E0E26E01D}" type="datetime1">
              <a:rPr lang="fr-FR" smtClean="0"/>
              <a:t>26/12/2013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Première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DF3455-7C83-4C59-A905-CA7A599CC71F}" type="datetime1">
              <a:rPr lang="fr-FR" smtClean="0"/>
              <a:t>26/12/2013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D39A-E1B2-4410-8A78-EC187B363A44}" type="datetime1">
              <a:rPr lang="fr-FR" smtClean="0"/>
              <a:t>26/12/2013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FB80-10FC-421A-8FD1-A77CE0C6B985}" type="datetime1">
              <a:rPr lang="fr-FR" smtClean="0"/>
              <a:t>26/12/2013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DB2B-A7F6-4F3B-B311-3009B59A6D48}" type="datetime1">
              <a:rPr lang="fr-FR" smtClean="0"/>
              <a:t>26/12/2013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1EF-6E2A-4593-86BC-F8EA3F596FA7}" type="datetime1">
              <a:rPr lang="fr-FR" smtClean="0"/>
              <a:t>26/12/2013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E231-9BAB-4B20-97D1-075ABB6D803A}" type="datetime1">
              <a:rPr lang="fr-FR" smtClean="0"/>
              <a:t>26/12/2013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4F23-F019-4C1E-981C-360B72DE9C74}" type="datetime1">
              <a:rPr lang="fr-FR" smtClean="0"/>
              <a:t>26/12/2013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DCE25-E017-4D32-975F-9DC170A17FBA}" type="datetime1">
              <a:rPr lang="fr-FR" smtClean="0"/>
              <a:t>26/12/2013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dirty="0" smtClean="0"/>
              <a:t>Présentation des CPGE - Classes de Première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Première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Proximité </a:t>
            </a:r>
            <a:r>
              <a:rPr lang="fr-FR" dirty="0" smtClean="0"/>
              <a:t>de l’équipe pédagogique avec les </a:t>
            </a:r>
            <a:r>
              <a:rPr lang="fr-FR" dirty="0" smtClean="0"/>
              <a:t>élèves</a:t>
            </a:r>
          </a:p>
          <a:p>
            <a:pPr lvl="1"/>
            <a:r>
              <a:rPr lang="fr-FR" dirty="0" smtClean="0"/>
              <a:t>Cadre et structures de lycées</a:t>
            </a:r>
            <a:endParaRPr lang="fr-FR" dirty="0" smtClean="0"/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</a:t>
            </a:r>
            <a:r>
              <a:rPr lang="fr-FR" dirty="0" smtClean="0"/>
              <a:t>places aux concours</a:t>
            </a:r>
          </a:p>
          <a:p>
            <a:pPr lvl="1"/>
            <a:r>
              <a:rPr lang="fr-FR" dirty="0" smtClean="0"/>
              <a:t>Nombreux débouchés en sortie </a:t>
            </a:r>
            <a:r>
              <a:rPr lang="fr-FR" dirty="0" smtClean="0"/>
              <a:t>d’école</a:t>
            </a:r>
          </a:p>
          <a:p>
            <a:pPr lvl="1"/>
            <a:r>
              <a:rPr lang="fr-FR" dirty="0" smtClean="0"/>
              <a:t>Réorientation suivie si nécessaire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</a:t>
            </a:r>
            <a:r>
              <a:rPr lang="fr-FR" dirty="0" smtClean="0"/>
              <a:t>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  <a:endParaRPr lang="fr-FR" dirty="0" smtClean="0"/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</a:t>
            </a:r>
            <a:r>
              <a:rPr lang="fr-FR" dirty="0" smtClean="0"/>
              <a:t>sérieux et régulier pendant 2 ans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des CPGE - Classes de Première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			</a:t>
            </a:r>
            <a:r>
              <a:rPr lang="fr-FR" dirty="0" smtClean="0">
                <a:solidFill>
                  <a:srgbClr val="FF0000"/>
                </a:solidFill>
              </a:rPr>
              <a:t>PO le 25/01/2014 – 9h00 à 12h00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/>
              <a:t>Lycée Dumont D'Urville à </a:t>
            </a:r>
            <a:r>
              <a:rPr lang="fr-FR" dirty="0" smtClean="0"/>
              <a:t>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/>
              <a:t>Centre International de </a:t>
            </a:r>
            <a:r>
              <a:rPr lang="fr-FR" dirty="0" smtClean="0"/>
              <a:t>Valbonne</a:t>
            </a:r>
          </a:p>
          <a:p>
            <a:pPr lvl="1"/>
            <a:r>
              <a:rPr lang="fr-FR" dirty="0"/>
              <a:t>Lycée Stanislas à Cannes (Privé</a:t>
            </a:r>
            <a:r>
              <a:rPr lang="fr-FR" dirty="0" smtClean="0"/>
              <a:t>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des CPGE - Classes de Première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2728" y="6423139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6552728" y="577506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52728" y="6639163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52728" y="555904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52728" y="6207115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78769"/>
            <a:ext cx="1800000" cy="55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552728" y="5991091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40179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706845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24328" y="1484784"/>
            <a:ext cx="0" cy="31678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7236296" y="4652644"/>
            <a:ext cx="288032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4635980"/>
            <a:ext cx="0" cy="176250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r>
              <a:rPr lang="fr-FR" dirty="0" smtClean="0"/>
              <a:t>Préparation aux concours (épreuves écrites puis orales) </a:t>
            </a:r>
          </a:p>
          <a:p>
            <a:r>
              <a:rPr lang="fr-FR" dirty="0" smtClean="0"/>
              <a:t>Validation de crédits ECTS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Première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341</TotalTime>
  <Words>629</Words>
  <Application>Microsoft Office PowerPoint</Application>
  <PresentationFormat>Affichage à l'écran (4:3)</PresentationFormat>
  <Paragraphs>180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</vt:lpstr>
      <vt:lpstr>Les CPGE / GE dans le cycle post bac</vt:lpstr>
      <vt:lpstr>Les Classes Préparatoires aux Grandes Écoles</vt:lpstr>
      <vt:lpstr>Quelle prépa pour quelle école ?</vt:lpstr>
      <vt:lpstr>Les spécificités des CPGE</vt:lpstr>
      <vt:lpstr>Les spécificités des CPGE Déroulement de la formation</vt:lpstr>
      <vt:lpstr>Les spécificités des CPGE Les points forts de la formation</vt:lpstr>
      <vt:lpstr>Les spécificités des CPGE Les qualités attendues</vt:lpstr>
      <vt:lpstr>Les CPGE de l’académie de Nice</vt:lpstr>
      <vt:lpstr>Les CPGE de l’académie de Nice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25</cp:revision>
  <dcterms:created xsi:type="dcterms:W3CDTF">2013-12-26T10:29:07Z</dcterms:created>
  <dcterms:modified xsi:type="dcterms:W3CDTF">2013-12-26T16:17:49Z</dcterms:modified>
</cp:coreProperties>
</file>