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7"/>
  </p:notesMasterIdLst>
  <p:sldIdLst>
    <p:sldId id="256" r:id="rId2"/>
    <p:sldId id="257" r:id="rId3"/>
    <p:sldId id="266" r:id="rId4"/>
    <p:sldId id="258" r:id="rId5"/>
    <p:sldId id="265" r:id="rId6"/>
    <p:sldId id="260" r:id="rId7"/>
    <p:sldId id="267" r:id="rId8"/>
    <p:sldId id="268" r:id="rId9"/>
    <p:sldId id="269" r:id="rId10"/>
    <p:sldId id="270" r:id="rId11"/>
    <p:sldId id="271" r:id="rId12"/>
    <p:sldId id="282" r:id="rId13"/>
    <p:sldId id="278" r:id="rId14"/>
    <p:sldId id="280" r:id="rId15"/>
    <p:sldId id="281" r:id="rId16"/>
    <p:sldId id="283" r:id="rId17"/>
    <p:sldId id="284" r:id="rId18"/>
    <p:sldId id="275" r:id="rId19"/>
    <p:sldId id="279" r:id="rId20"/>
    <p:sldId id="277" r:id="rId21"/>
    <p:sldId id="273" r:id="rId22"/>
    <p:sldId id="274" r:id="rId23"/>
    <p:sldId id="285" r:id="rId24"/>
    <p:sldId id="263" r:id="rId25"/>
    <p:sldId id="26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8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PTSI</a:t>
            </a:r>
            <a:endParaRPr lang="fr-F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PCSI</a:t>
            </a:r>
            <a:endParaRPr lang="fr-F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MPSI</a:t>
            </a:r>
            <a:endParaRPr lang="fr-F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BCPST</a:t>
            </a:r>
            <a:endParaRPr lang="fr-F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Biologie et géologie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1.5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ECS</a:t>
            </a:r>
            <a:endParaRPr lang="fr-F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Histoire, Géographie, Géopolitique</c:v>
                </c:pt>
                <c:pt idx="2">
                  <c:v>LV1</c:v>
                </c:pt>
                <c:pt idx="3">
                  <c:v>LV2</c:v>
                </c:pt>
                <c:pt idx="4">
                  <c:v>Informatique</c:v>
                </c:pt>
                <c:pt idx="5">
                  <c:v>Français</c:v>
                </c:pt>
                <c:pt idx="6">
                  <c:v>Philosophie</c:v>
                </c:pt>
                <c:pt idx="7">
                  <c:v>Economie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03/12/2014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03CF1-1404-4F96-BE00-E12027A9533E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91B-AB47-426E-987B-E782239FA91B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E71-937F-4660-B9E2-F4542EB1EFF8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D3F-1386-42A6-B79C-6D98CF025A8B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8C7ECB-308C-419E-8581-EEC8E4D8967A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314F-365B-4C6F-8D82-6E5EB6286A9B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43A6-341C-476E-A93B-81A14334ACEE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B1D7-73E1-4220-81C1-FAF0BD4D5D13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170-7CAC-49A9-856E-4244E0368B3A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D6C3-CBA9-4018-A399-639C4047CA06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053A-ED5F-4450-88CD-62059A238D42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41902-4600-44E3-86DD-AB29023CD1D1}" type="datetime1">
              <a:rPr lang="fr-FR" smtClean="0"/>
              <a:pPr/>
              <a:t>03/12/2014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 CPGE</a:t>
            </a:r>
          </a:p>
          <a:p>
            <a:r>
              <a:rPr lang="fr-FR" dirty="0" smtClean="0"/>
              <a:t>Classes de Terminales 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Baccalauréat Scientifique</a:t>
            </a:r>
            <a:endParaRPr lang="fr-FR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254587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PTSI – PCSI – MPSI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635896" y="5181298"/>
            <a:ext cx="2520280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BCPST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Prépa EC</a:t>
            </a:r>
            <a:endParaRPr lang="fr-FR" sz="12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411760" y="1988840"/>
            <a:ext cx="1584177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fr-FR" sz="1400" dirty="0" smtClean="0"/>
              <a:t>Écoles Normales Supérieurs</a:t>
            </a:r>
          </a:p>
          <a:p>
            <a:pPr marL="0" indent="0" algn="ctr">
              <a:buNone/>
            </a:pPr>
            <a:r>
              <a:rPr lang="fr-FR" sz="1400" dirty="0" smtClean="0"/>
              <a:t>Écoles d’ingénieur </a:t>
            </a:r>
          </a:p>
          <a:p>
            <a:pPr marL="0" indent="0" algn="ctr">
              <a:buNone/>
            </a:pPr>
            <a:r>
              <a:rPr lang="fr-FR" sz="1400" dirty="0" smtClean="0"/>
              <a:t>(Chimie Paris, ESPCI, Réseau </a:t>
            </a:r>
            <a:r>
              <a:rPr lang="fr-FR" sz="1400" dirty="0" err="1" smtClean="0"/>
              <a:t>Polytech</a:t>
            </a:r>
            <a:r>
              <a:rPr lang="fr-FR" sz="1400" dirty="0" smtClean="0"/>
              <a:t> …)</a:t>
            </a:r>
            <a:endParaRPr lang="fr-FR" sz="1400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193899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400" dirty="0" smtClean="0"/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Polytechnique, Centrale, Mines, Ponts, Arts et Métiers Paris Tech, ENSI …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623097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Écoles agronomiques</a:t>
            </a:r>
            <a:endParaRPr lang="fr-FR" sz="1400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400" dirty="0"/>
              <a:t>(HEC, ESSEC, </a:t>
            </a:r>
            <a:r>
              <a:rPr lang="fr-FR" sz="1400" dirty="0" smtClean="0"/>
              <a:t>ESCP, …)</a:t>
            </a:r>
            <a:endParaRPr lang="fr-FR" sz="1400" dirty="0"/>
          </a:p>
          <a:p>
            <a:pPr marL="0" indent="0" algn="ctr">
              <a:buFont typeface="Wingdings 3"/>
              <a:buNone/>
            </a:pPr>
            <a:endParaRPr lang="fr-FR" sz="1400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Grandes écoles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307908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PTSI – PT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739031874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76686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PCSI – PC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22597890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27707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MPSI – MP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194340047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24119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BCPST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560467522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855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68200363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862991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Comment choisir sa prépa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CPGE sont des filières généralistes</a:t>
            </a:r>
          </a:p>
          <a:p>
            <a:pPr lvl="1"/>
            <a:r>
              <a:rPr lang="fr-FR" dirty="0" smtClean="0"/>
              <a:t>En y entrant, on ne se ferme pas de portes</a:t>
            </a:r>
          </a:p>
          <a:p>
            <a:pPr lvl="1"/>
            <a:r>
              <a:rPr lang="fr-FR" dirty="0" smtClean="0"/>
              <a:t>On n’y apprend pas de métier, mais on y fait des sciences</a:t>
            </a:r>
          </a:p>
          <a:p>
            <a:r>
              <a:rPr lang="fr-FR" dirty="0" smtClean="0"/>
              <a:t>Profil scientifique</a:t>
            </a:r>
          </a:p>
          <a:p>
            <a:pPr lvl="1"/>
            <a:r>
              <a:rPr lang="fr-FR" dirty="0" smtClean="0"/>
              <a:t>Goût prononcé pour les mathématiques</a:t>
            </a:r>
          </a:p>
          <a:p>
            <a:pPr lvl="2"/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Goût prononcé pour la physique et la chimie</a:t>
            </a:r>
          </a:p>
          <a:p>
            <a:pPr lvl="2"/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Goût prononcé pour les sciences et technologie</a:t>
            </a:r>
          </a:p>
          <a:p>
            <a:pPr lvl="2"/>
            <a:r>
              <a:rPr lang="fr-FR" dirty="0" smtClean="0"/>
              <a:t>PTSI</a:t>
            </a:r>
          </a:p>
          <a:p>
            <a:r>
              <a:rPr lang="fr-FR" dirty="0" smtClean="0"/>
              <a:t>Profil « Biologie – Chimie »</a:t>
            </a:r>
          </a:p>
          <a:p>
            <a:pPr lvl="1"/>
            <a:r>
              <a:rPr lang="fr-FR" dirty="0" smtClean="0"/>
              <a:t>BCPST</a:t>
            </a:r>
          </a:p>
          <a:p>
            <a:r>
              <a:rPr lang="fr-FR" dirty="0" smtClean="0"/>
              <a:t>Profil économie, finances, management …</a:t>
            </a:r>
          </a:p>
          <a:p>
            <a:pPr lvl="1"/>
            <a:r>
              <a:rPr lang="fr-FR" dirty="0" smtClean="0"/>
              <a:t>ECS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Il faut faire son choix en fonction de ses goûts !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420888"/>
            <a:ext cx="2520280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Globalement ces 3 filières mènent aux mêmes écoles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37346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différentes CPGE</a:t>
            </a:r>
          </a:p>
          <a:p>
            <a:r>
              <a:rPr lang="fr-FR" dirty="0" smtClean="0"/>
              <a:t>Les spécificités des CPGE</a:t>
            </a:r>
          </a:p>
          <a:p>
            <a:pPr lvl="1"/>
            <a:r>
              <a:rPr lang="fr-FR" dirty="0" smtClean="0"/>
              <a:t>Qualités requises</a:t>
            </a:r>
          </a:p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47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2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050904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là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346" t="22222" r="14774" b="20635"/>
          <a:stretch/>
        </p:blipFill>
        <p:spPr bwMode="auto">
          <a:xfrm>
            <a:off x="5436096" y="1484784"/>
            <a:ext cx="3367314" cy="418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0166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405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CPGE publiques de l’académie de Nice</a:t>
            </a:r>
            <a:br>
              <a:rPr lang="fr-FR" dirty="0" smtClean="0"/>
            </a:br>
            <a:r>
              <a:rPr lang="fr-FR" sz="2000" dirty="0"/>
              <a:t>	</a:t>
            </a:r>
            <a:r>
              <a:rPr lang="fr-FR" sz="2000" dirty="0" smtClean="0"/>
              <a:t>Liste non exhaustive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0" y="1268760"/>
            <a:ext cx="4114800" cy="493776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ECS</a:t>
            </a:r>
          </a:p>
          <a:p>
            <a:pPr lvl="1"/>
            <a:r>
              <a:rPr lang="fr-FR" sz="1600" dirty="0" smtClean="0"/>
              <a:t>Lycée Dumont D'Urville à </a:t>
            </a:r>
            <a:r>
              <a:rPr lang="fr-FR" sz="1600" dirty="0" smtClean="0"/>
              <a:t>Toulon</a:t>
            </a:r>
          </a:p>
          <a:p>
            <a:pPr lvl="2"/>
            <a:r>
              <a:rPr lang="fr-FR" sz="1400" smtClean="0">
                <a:solidFill>
                  <a:srgbClr val="FF0000"/>
                </a:solidFill>
              </a:rPr>
              <a:t>PO </a:t>
            </a:r>
            <a:r>
              <a:rPr lang="fr-FR" sz="1400" smtClean="0">
                <a:solidFill>
                  <a:srgbClr val="FF0000"/>
                </a:solidFill>
              </a:rPr>
              <a:t>le </a:t>
            </a:r>
            <a:endParaRPr lang="fr-FR" sz="1300" dirty="0" smtClean="0"/>
          </a:p>
          <a:p>
            <a:pPr lvl="1"/>
            <a:r>
              <a:rPr lang="fr-FR" sz="1600" dirty="0" smtClean="0"/>
              <a:t>Lycée Masséna à Nice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4114800" cy="493776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</a:t>
            </a:r>
            <a:r>
              <a:rPr lang="fr-FR" dirty="0" smtClean="0"/>
              <a:t>Toulon</a:t>
            </a:r>
            <a:endParaRPr lang="fr-FR" dirty="0" smtClean="0"/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</a:t>
            </a:r>
            <a:r>
              <a:rPr lang="fr-FR" dirty="0" smtClean="0">
                <a:solidFill>
                  <a:srgbClr val="FF0000"/>
                </a:solidFill>
              </a:rPr>
              <a:t>le 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Lycée des Eucalyptus à Nice</a:t>
            </a:r>
          </a:p>
          <a:p>
            <a:r>
              <a:rPr lang="fr-FR" dirty="0" smtClean="0"/>
              <a:t>MPSI</a:t>
            </a:r>
            <a:endParaRPr lang="fr-FR" dirty="0" smtClean="0"/>
          </a:p>
          <a:p>
            <a:pPr lvl="1"/>
            <a:r>
              <a:rPr lang="fr-FR" dirty="0" smtClean="0"/>
              <a:t>Lycée Dumont D'Urville à </a:t>
            </a:r>
            <a:r>
              <a:rPr lang="fr-FR" dirty="0" smtClean="0"/>
              <a:t>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</a:t>
            </a:r>
            <a:endParaRPr lang="fr-FR" dirty="0" smtClean="0"/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St-Joseph à Toulon (Privé)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Lycée Dumont D'Urville à </a:t>
            </a:r>
            <a:r>
              <a:rPr lang="fr-FR" dirty="0" smtClean="0"/>
              <a:t>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</a:t>
            </a:r>
            <a:endParaRPr lang="fr-FR" dirty="0" smtClean="0"/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BCPST</a:t>
            </a:r>
          </a:p>
          <a:p>
            <a:pPr lvl="1"/>
            <a:r>
              <a:rPr lang="fr-FR" dirty="0" smtClean="0"/>
              <a:t>Lycée Masséna à Nice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61" y="3883608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19" y="1268760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Quelques métiers</a:t>
            </a:r>
            <a:br>
              <a:rPr lang="fr-FR" sz="2400" dirty="0"/>
            </a:br>
            <a:r>
              <a:rPr lang="fr-FR" sz="2400" dirty="0" smtClean="0"/>
              <a:t>Économie, Droit, Gestion, Finance, Comptabilité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Comptabilité des entreprises</a:t>
            </a:r>
          </a:p>
          <a:p>
            <a:r>
              <a:rPr lang="fr-FR" dirty="0" smtClean="0"/>
              <a:t>Droit</a:t>
            </a:r>
          </a:p>
          <a:p>
            <a:r>
              <a:rPr lang="fr-FR" dirty="0" smtClean="0"/>
              <a:t>Économie de l’entreprise</a:t>
            </a:r>
          </a:p>
          <a:p>
            <a:r>
              <a:rPr lang="fr-FR" dirty="0" smtClean="0"/>
              <a:t>Économie financière</a:t>
            </a:r>
          </a:p>
          <a:p>
            <a:r>
              <a:rPr lang="fr-FR" dirty="0" smtClean="0"/>
              <a:t>Marchés financiers</a:t>
            </a:r>
          </a:p>
          <a:p>
            <a:r>
              <a:rPr lang="fr-FR" dirty="0" smtClean="0"/>
              <a:t>Statistiques</a:t>
            </a:r>
          </a:p>
          <a:p>
            <a:r>
              <a:rPr lang="fr-FR" dirty="0" smtClean="0"/>
              <a:t>Marketing</a:t>
            </a:r>
          </a:p>
          <a:p>
            <a:r>
              <a:rPr lang="fr-FR" dirty="0" smtClean="0"/>
              <a:t>Management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93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017356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Grandes Écoles</a:t>
            </a:r>
          </a:p>
          <a:p>
            <a:pPr algn="ctr"/>
            <a:endParaRPr lang="fr-FR" sz="14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Normales Supérieures</a:t>
            </a:r>
          </a:p>
          <a:p>
            <a:pPr marL="171450" indent="-171450" algn="ctr">
              <a:buFont typeface="Arial" charset="0"/>
              <a:buChar char="•"/>
            </a:pP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418813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1454727"/>
            <a:ext cx="0" cy="494375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415</TotalTime>
  <Words>958</Words>
  <Application>Microsoft Office PowerPoint</Application>
  <PresentationFormat>Affichage à l'écran (4:3)</PresentationFormat>
  <Paragraphs>254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Origine</vt:lpstr>
      <vt:lpstr>Devenez ingénieur, manager, vétérinaire, enseignant ou chercheur</vt:lpstr>
      <vt:lpstr>Plan</vt:lpstr>
      <vt:lpstr>Quelques métiers</vt:lpstr>
      <vt:lpstr>Quelques métiers Les métiers d’ingénieur</vt:lpstr>
      <vt:lpstr>Quelques métiers Économie, Droit, Gestion, Finance, Comptabilité</vt:lpstr>
      <vt:lpstr>Quelques métiers Vétérinaire,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PTSI – PT</vt:lpstr>
      <vt:lpstr>PCSI – PC </vt:lpstr>
      <vt:lpstr>MPSI – MP </vt:lpstr>
      <vt:lpstr>BCPST</vt:lpstr>
      <vt:lpstr>ECS</vt:lpstr>
      <vt:lpstr>Les spécificités des CPGE</vt:lpstr>
      <vt:lpstr>Les spécificités des CPGE Comment choisir sa prépa ?</vt:lpstr>
      <vt:lpstr>Les spécificités des CPGE Déroulement de la formation</vt:lpstr>
      <vt:lpstr>Les spécificités des CPGE Les points forts de la formation</vt:lpstr>
      <vt:lpstr>Les spécificités des CPGE Les qualités attendues</vt:lpstr>
      <vt:lpstr>Inscription / Candidatures</vt:lpstr>
      <vt:lpstr>Les CPGE de l’académie de Nice</vt:lpstr>
      <vt:lpstr>Les CPGE publiques de l’académie de Nice  Liste non exhaustive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XP</cp:lastModifiedBy>
  <cp:revision>35</cp:revision>
  <dcterms:created xsi:type="dcterms:W3CDTF">2013-12-26T10:29:07Z</dcterms:created>
  <dcterms:modified xsi:type="dcterms:W3CDTF">2014-12-03T08:14:30Z</dcterms:modified>
</cp:coreProperties>
</file>