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2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B9B03-74AF-D604-F1B6-E7EA937C6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B38340-1710-887B-3A8F-D46C7C89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D6C3B-DF23-3927-ACF8-70998C6C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CFC95-7F9B-B2B9-7139-7C452270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FA114-C441-E0BA-36E7-6E7EE941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6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49A5E-02DB-5D79-9BC1-79925950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673114-9B32-0889-A80C-B516747A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2DD18-F727-0D4B-3A2B-D810F67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FBFC8-80D7-34A1-E957-913567AD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8924E-A04B-65C3-F5F5-BBB3BAB0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A8A4A3-0199-EAE1-9ACE-9D5F1A0C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5C103-DBBD-003B-2FBE-7AE55656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A818D-9282-6C0A-8D44-811AAEC0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F13D0-0338-59F1-2FDB-C5304359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569BB-4ED4-0FE4-3A73-5612E2E9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1D66-CC22-28DA-DA1C-CBAB64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0F02F-3BAC-A217-9AB8-F1A15D17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F05C0-E9EE-FF50-A0D3-2EBC766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1AC7-D758-9B7F-09A1-BC8AFA2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687B0-B877-1696-6410-5954C69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2E6B-5ED7-C430-C4DA-04FD426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0511E-DF19-89A6-7FFB-D5FFA329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D8F69-EAE3-00F1-A938-6AB50D87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8D254-E218-00A3-1621-317707CD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48FDE-0C70-4EC2-113A-34CB2F1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6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DA28E-F53B-D062-A9D3-29C08B3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0CA2A-F0BB-0428-D1B0-2E942A71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1C737E-D185-53EA-8C8D-CF4888FC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9D5FBB-B937-A802-50E5-929853E7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23BED-332D-5BEA-0C23-06E91D85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D56D2C-8F93-B39B-CA65-0A674750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6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1D78-90C9-F24F-5B1B-FA3D026B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77460-ACD5-A21C-3FEE-0DF9DAAD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260C06-2410-EF33-DAB9-39067420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15FB2B-3C98-A0C7-B73D-9F3217FE1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8F8963-3CC2-1A84-C260-0E0B9B830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13811E-8C76-0CBF-C994-01CF5042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B8D8EC-6DBE-C859-A092-006B2FAE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23BCE8-24EA-2908-7F1F-5F21E16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3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09B86-7919-4C6F-D3EB-3B02C50A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05B31-4962-FAC1-46D1-C1B0EC0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4C00A3-C3FA-FB8A-021C-F0E5D21B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F6774-F138-0A0F-6079-2B669E43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13BD39-AE6B-9B08-196A-E8717793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6DCC2-32EB-C0DE-615F-7F4C0C6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173817-C062-53E1-6270-D6597F1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949E9-DB79-5D5A-7A21-3514E57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A98C2-1487-FFDE-7EF2-837AB269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1EA396-2250-D15D-46AD-D52A404F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20ECA4-0150-69EB-B9DC-685A2B4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18356E-7903-3823-0F93-C38E5F1F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747FD-C8A5-52CB-1A2F-6EC8256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90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09893-674C-7B64-9738-4B6FF11C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8C428-D118-64C3-8923-F51081C9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1B9DA-EDBD-DF8C-83BD-A3B96888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4681BC-A692-61E4-21A5-9A7BFAE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559DDB-9D37-1585-9687-1A91FFE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872CD-2918-5852-84CD-849DC80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23BC33-8367-1A40-CB53-7CAFA897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FA3D1-B2B7-66C4-4FE6-2F9704F2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25701-4254-D6F0-F724-3E851C974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9682A-5A0A-2B90-2322-43EBA88D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97B86-7892-B4A3-5B97-CF212D5EF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3FBAB-9F9C-E9EB-BDD0-320A995A0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6EA4F8-C52A-32B8-0ABC-413CECAF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3D7AB-429B-7515-280C-B0690E75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CCBD9-73C0-3E11-1257-AFFFF38B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Numéro</a:t>
            </a:r>
          </a:p>
          <a:p>
            <a:r>
              <a:rPr lang="fr-FR" dirty="0"/>
              <a:t>Année Concours</a:t>
            </a:r>
          </a:p>
          <a:p>
            <a:r>
              <a:rPr lang="fr-FR" dirty="0"/>
              <a:t>5/2</a:t>
            </a:r>
          </a:p>
          <a:p>
            <a:r>
              <a:rPr lang="fr-F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12684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79FBA-0E4E-EC5A-85D6-58B4FF3E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</a:t>
            </a:r>
            <a:r>
              <a:rPr lang="fr-FR" dirty="0" err="1"/>
              <a:t>ecole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D8F41-8B53-EF0F-E09C-6A3CE3BE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Ecole</a:t>
            </a:r>
          </a:p>
          <a:p>
            <a:r>
              <a:rPr lang="fr-FR" dirty="0"/>
              <a:t>Groupe</a:t>
            </a:r>
          </a:p>
          <a:p>
            <a:r>
              <a:rPr lang="fr-FR" dirty="0"/>
              <a:t>Matières, et coef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25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8DD09-F7C9-368F-FCE3-ECB8B37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X-Notes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BE6D6-6938-06B4-DF70-C009E711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Numéro</a:t>
            </a:r>
          </a:p>
          <a:p>
            <a:r>
              <a:rPr lang="fr-FR" sz="1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1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Nom</a:t>
            </a:r>
            <a:endParaRPr lang="fr-FR" sz="1800" b="1" dirty="0">
              <a:latin typeface="Franklin Gothic Book" panose="020B0503020102020204" pitchFamily="34" charset="0"/>
            </a:endParaRP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Prénom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admissible	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Total écrit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Moyenne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mathématiques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Français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sciences industrielles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physique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modélisation en sc. phys. et sc. de </a:t>
            </a:r>
            <a:r>
              <a:rPr lang="fr-FR" sz="1800" b="1" i="0" u="none" strike="noStrike" dirty="0" err="1">
                <a:effectLst/>
                <a:latin typeface="Franklin Gothic Book" panose="020B0503020102020204" pitchFamily="34" charset="0"/>
              </a:rPr>
              <a:t>l'ing</a:t>
            </a:r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. 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Langue vivante étrangère 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Informatique</a:t>
            </a:r>
          </a:p>
        </p:txBody>
      </p:sp>
    </p:spTree>
    <p:extLst>
      <p:ext uri="{BB962C8B-B14F-4D97-AF65-F5344CB8AC3E}">
        <p14:creationId xmlns:p14="http://schemas.microsoft.com/office/powerpoint/2010/main" val="30584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4A49F-8F7E-9F39-1877-5F00EA9E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ENS ULM 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87C9A-89E4-84CE-FB4D-A538EB77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	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	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physique Ulm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12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80D1F-E958-4B8C-2E84-BB4E43FB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ENS PS 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19FB0-5496-CCA8-7683-F33CA029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sciences industrielles	</a:t>
            </a:r>
          </a:p>
          <a:p>
            <a:r>
              <a:rPr lang="fr-FR" dirty="0"/>
              <a:t>Compo. de physique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r>
              <a:rPr lang="fr-FR" dirty="0"/>
              <a:t>Informatique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83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821E1-C39A-AB57-53BE-6E49D3F1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99BA-E211-735D-DD66-923A008B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</a:t>
            </a:r>
            <a:r>
              <a:rPr lang="fr-FR"/>
              <a:t>ENS Rennes </a:t>
            </a:r>
            <a:r>
              <a:rPr lang="fr-FR" dirty="0"/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EF19-AD7A-D594-42C2-55CE4112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sciences industrielles	</a:t>
            </a:r>
          </a:p>
          <a:p>
            <a:r>
              <a:rPr lang="fr-FR" dirty="0"/>
              <a:t>Compo. de physique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r>
              <a:rPr lang="fr-FR" dirty="0"/>
              <a:t>Informatique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6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A65C3-CDB7-C58F-9E77-03FA06DF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d’un fichier école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CB9AD-46E8-2880-E855-2EF99444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vérifie que l’élève existe</a:t>
            </a:r>
          </a:p>
          <a:p>
            <a:pPr lvl="1"/>
            <a:r>
              <a:rPr lang="fr-FR" dirty="0"/>
              <a:t>S’il n’existe pas on l’ajoute</a:t>
            </a:r>
          </a:p>
          <a:p>
            <a:pPr lvl="1"/>
            <a:r>
              <a:rPr lang="fr-FR" dirty="0"/>
              <a:t>On ajoute ses notes</a:t>
            </a:r>
          </a:p>
          <a:p>
            <a:pPr lvl="1"/>
            <a:r>
              <a:rPr lang="fr-FR" dirty="0"/>
              <a:t>On ajoute la barre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2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C1753-F3DF-4F45-3909-28384C0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par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F5E56-E201-59B7-D63D-7BAA4569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Entrée : classe</a:t>
            </a:r>
          </a:p>
          <a:p>
            <a:r>
              <a:rPr lang="fr-FR" dirty="0"/>
              <a:t>Sorties :</a:t>
            </a:r>
          </a:p>
          <a:p>
            <a:pPr lvl="1"/>
            <a:r>
              <a:rPr lang="fr-FR" dirty="0"/>
              <a:t>Concours : Pourcentage d’admissible</a:t>
            </a:r>
          </a:p>
          <a:p>
            <a:pPr lvl="1"/>
            <a:r>
              <a:rPr lang="fr-FR" dirty="0"/>
              <a:t>Moyenne par discipline de la classe</a:t>
            </a:r>
          </a:p>
          <a:p>
            <a:pPr lvl="1"/>
            <a:r>
              <a:rPr lang="fr-FR" dirty="0"/>
              <a:t>Moyenne nationale</a:t>
            </a:r>
          </a:p>
          <a:p>
            <a:pPr lvl="1"/>
            <a:r>
              <a:rPr lang="fr-FR" dirty="0"/>
              <a:t>Tableau de notes par élève</a:t>
            </a:r>
          </a:p>
          <a:p>
            <a:pPr lvl="1"/>
            <a:r>
              <a:rPr lang="fr-FR" dirty="0"/>
              <a:t>Ecart à la barre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665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Grand écran</PresentationFormat>
  <Paragraphs>89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Franklin Gothic Book</vt:lpstr>
      <vt:lpstr>Thème Office</vt:lpstr>
      <vt:lpstr>Présentation PowerPoint</vt:lpstr>
      <vt:lpstr>Table Eleve</vt:lpstr>
      <vt:lpstr>Table ecole</vt:lpstr>
      <vt:lpstr>Table PSI X-Notes </vt:lpstr>
      <vt:lpstr>Table PSI ENS ULM Notes</vt:lpstr>
      <vt:lpstr>Table PSI ENS PS Notes</vt:lpstr>
      <vt:lpstr>Table PSI ENS Rennes Notes</vt:lpstr>
      <vt:lpstr>Lecture d’un fichier école</vt:lpstr>
      <vt:lpstr>Statistiques par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Pessoles</dc:creator>
  <cp:lastModifiedBy>Xavier Pessoles</cp:lastModifiedBy>
  <cp:revision>6</cp:revision>
  <dcterms:created xsi:type="dcterms:W3CDTF">2025-05-27T13:16:01Z</dcterms:created>
  <dcterms:modified xsi:type="dcterms:W3CDTF">2025-05-27T19:22:37Z</dcterms:modified>
</cp:coreProperties>
</file>