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7" r:id="rId6"/>
    <p:sldId id="269" r:id="rId7"/>
    <p:sldId id="266" r:id="rId8"/>
    <p:sldId id="268" r:id="rId9"/>
    <p:sldId id="281" r:id="rId10"/>
    <p:sldId id="270" r:id="rId11"/>
    <p:sldId id="272" r:id="rId12"/>
    <p:sldId id="276" r:id="rId13"/>
    <p:sldId id="282" r:id="rId14"/>
    <p:sldId id="277" r:id="rId15"/>
    <p:sldId id="278" r:id="rId16"/>
    <p:sldId id="280" r:id="rId17"/>
    <p:sldId id="279" r:id="rId18"/>
    <p:sldId id="273" r:id="rId19"/>
    <p:sldId id="260" r:id="rId20"/>
    <p:sldId id="274" r:id="rId21"/>
    <p:sldId id="275" r:id="rId22"/>
    <p:sldId id="26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 autoAdjust="0"/>
    <p:restoredTop sz="92905" autoAdjust="0"/>
  </p:normalViewPr>
  <p:slideViewPr>
    <p:cSldViewPr snapToGrid="0" showGuides="1">
      <p:cViewPr>
        <p:scale>
          <a:sx n="100" d="100"/>
          <a:sy n="100" d="100"/>
        </p:scale>
        <p:origin x="48" y="-5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2" Type="http://schemas.openxmlformats.org/officeDocument/2006/relationships/image" Target="../media/image1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6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1.png"/><Relationship Id="rId17" Type="http://schemas.openxmlformats.org/officeDocument/2006/relationships/image" Target="../media/image64.png"/><Relationship Id="rId2" Type="http://schemas.openxmlformats.org/officeDocument/2006/relationships/image" Target="../media/image1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.png"/><Relationship Id="rId17" Type="http://schemas.openxmlformats.org/officeDocument/2006/relationships/image" Target="../media/image65.png"/><Relationship Id="rId2" Type="http://schemas.openxmlformats.org/officeDocument/2006/relationships/image" Target="../media/image1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17" Type="http://schemas.openxmlformats.org/officeDocument/2006/relationships/image" Target="../media/image65.png"/><Relationship Id="rId2" Type="http://schemas.openxmlformats.org/officeDocument/2006/relationships/image" Target="../media/image1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6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6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8.png"/><Relationship Id="rId17" Type="http://schemas.openxmlformats.org/officeDocument/2006/relationships/image" Target="../media/image64.png"/><Relationship Id="rId2" Type="http://schemas.openxmlformats.org/officeDocument/2006/relationships/image" Target="../media/image19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6.png"/><Relationship Id="rId5" Type="http://schemas.openxmlformats.org/officeDocument/2006/relationships/image" Target="../media/image29.png"/><Relationship Id="rId15" Type="http://schemas.openxmlformats.org/officeDocument/2006/relationships/image" Target="../media/image67.png"/><Relationship Id="rId10" Type="http://schemas.openxmlformats.org/officeDocument/2006/relationships/image" Target="../media/image60.png"/><Relationship Id="rId19" Type="http://schemas.openxmlformats.org/officeDocument/2006/relationships/image" Target="../media/image7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9.png"/><Relationship Id="rId5" Type="http://schemas.openxmlformats.org/officeDocument/2006/relationships/image" Target="../media/image29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81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15.png"/><Relationship Id="rId26" Type="http://schemas.openxmlformats.org/officeDocument/2006/relationships/image" Target="../media/image230.png"/><Relationship Id="rId39" Type="http://schemas.openxmlformats.org/officeDocument/2006/relationships/image" Target="../media/image16.png"/><Relationship Id="rId21" Type="http://schemas.openxmlformats.org/officeDocument/2006/relationships/image" Target="../media/image18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.png"/><Relationship Id="rId2" Type="http://schemas.openxmlformats.org/officeDocument/2006/relationships/image" Target="../media/image82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.png"/><Relationship Id="rId10" Type="http://schemas.openxmlformats.org/officeDocument/2006/relationships/image" Target="../media/image86.png"/><Relationship Id="rId19" Type="http://schemas.openxmlformats.org/officeDocument/2006/relationships/image" Target="../media/image16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.png"/><Relationship Id="rId9" Type="http://schemas.openxmlformats.org/officeDocument/2006/relationships/image" Target="../media/image8.png"/><Relationship Id="rId14" Type="http://schemas.openxmlformats.org/officeDocument/2006/relationships/image" Target="../media/image9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.png"/><Relationship Id="rId51" Type="http://schemas.openxmlformats.org/officeDocument/2006/relationships/image" Target="../media/image280.png"/><Relationship Id="rId3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.png"/><Relationship Id="rId46" Type="http://schemas.openxmlformats.org/officeDocument/2006/relationships/image" Target="../media/image230.png"/><Relationship Id="rId20" Type="http://schemas.openxmlformats.org/officeDocument/2006/relationships/image" Target="../media/image17.png"/><Relationship Id="rId41" Type="http://schemas.openxmlformats.org/officeDocument/2006/relationships/image" Target="../media/image18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93.png"/><Relationship Id="rId2" Type="http://schemas.openxmlformats.org/officeDocument/2006/relationships/image" Target="NUL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.png"/><Relationship Id="rId21" Type="http://schemas.openxmlformats.org/officeDocument/2006/relationships/image" Target="NULL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11.png"/><Relationship Id="rId2" Type="http://schemas.openxmlformats.org/officeDocument/2006/relationships/image" Target="../media/image83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NULL"/><Relationship Id="rId32" Type="http://schemas.openxmlformats.org/officeDocument/2006/relationships/image" Target="../media/image110.png"/><Relationship Id="rId5" Type="http://schemas.openxmlformats.org/officeDocument/2006/relationships/image" Target="../media/image95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.png"/><Relationship Id="rId10" Type="http://schemas.openxmlformats.org/officeDocument/2006/relationships/image" Target="../media/image100.png"/><Relationship Id="rId19" Type="http://schemas.openxmlformats.org/officeDocument/2006/relationships/image" Target="NULL"/><Relationship Id="rId31" Type="http://schemas.openxmlformats.org/officeDocument/2006/relationships/image" Target="../media/image109.png"/><Relationship Id="rId4" Type="http://schemas.openxmlformats.org/officeDocument/2006/relationships/image" Target="../media/image85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NULL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8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12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4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2.png"/><Relationship Id="rId17" Type="http://schemas.openxmlformats.org/officeDocument/2006/relationships/image" Target="../media/image35.png"/><Relationship Id="rId2" Type="http://schemas.openxmlformats.org/officeDocument/2006/relationships/image" Target="../media/image47.png"/><Relationship Id="rId16" Type="http://schemas.openxmlformats.org/officeDocument/2006/relationships/image" Target="../media/image56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55.png"/><Relationship Id="rId10" Type="http://schemas.openxmlformats.org/officeDocument/2006/relationships/image" Target="../media/image25.png"/><Relationship Id="rId19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24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7099377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6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7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9058406" y="2915004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406" y="2915004"/>
                <a:ext cx="343293" cy="184666"/>
              </a:xfrm>
              <a:prstGeom prst="rect">
                <a:avLst/>
              </a:prstGeom>
              <a:blipFill>
                <a:blip r:embed="rId1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7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C6FD41E-2D77-4C2A-BFE6-17E7F1105D65}"/>
              </a:ext>
            </a:extLst>
          </p:cNvPr>
          <p:cNvGrpSpPr/>
          <p:nvPr/>
        </p:nvGrpSpPr>
        <p:grpSpPr>
          <a:xfrm rot="18900000">
            <a:off x="7551445" y="1684028"/>
            <a:ext cx="1440160" cy="1440160"/>
            <a:chOff x="971600" y="548680"/>
            <a:chExt cx="1440160" cy="1440160"/>
          </a:xfrm>
        </p:grpSpPr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3820C9B-E3C0-4AE6-98FA-3B138B28D8D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8735FE67-3D8E-43D3-A521-FF764492343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Arc 91">
            <a:extLst>
              <a:ext uri="{FF2B5EF4-FFF2-40B4-BE49-F238E27FC236}">
                <a16:creationId xmlns:a16="http://schemas.microsoft.com/office/drawing/2014/main" id="{EF67775B-7D8A-4C97-82AC-BFCF17C73B12}"/>
              </a:ext>
            </a:extLst>
          </p:cNvPr>
          <p:cNvSpPr/>
          <p:nvPr/>
        </p:nvSpPr>
        <p:spPr>
          <a:xfrm>
            <a:off x="7459024" y="2645564"/>
            <a:ext cx="1586040" cy="1586040"/>
          </a:xfrm>
          <a:prstGeom prst="arc">
            <a:avLst>
              <a:gd name="adj1" fmla="val 18917937"/>
              <a:gd name="adj2" fmla="val 20664084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8950A13-F093-42BA-BF14-2509019A2DFF}"/>
                  </a:ext>
                </a:extLst>
              </p:cNvPr>
              <p:cNvSpPr txBox="1"/>
              <p:nvPr/>
            </p:nvSpPr>
            <p:spPr>
              <a:xfrm>
                <a:off x="9243818" y="215013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8950A13-F093-42BA-BF14-2509019A2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18" y="2150139"/>
                <a:ext cx="207300" cy="274434"/>
              </a:xfrm>
              <a:prstGeom prst="rect">
                <a:avLst/>
              </a:prstGeom>
              <a:blipFill>
                <a:blip r:embed="rId1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F4CCA7C-AEC6-4947-BF6B-68C7EB978243}"/>
                  </a:ext>
                </a:extLst>
              </p:cNvPr>
              <p:cNvSpPr txBox="1"/>
              <p:nvPr/>
            </p:nvSpPr>
            <p:spPr>
              <a:xfrm>
                <a:off x="6946445" y="2195425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F4CCA7C-AEC6-4947-BF6B-68C7EB978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445" y="2195425"/>
                <a:ext cx="208326" cy="274434"/>
              </a:xfrm>
              <a:prstGeom prst="rect">
                <a:avLst/>
              </a:prstGeom>
              <a:blipFill>
                <a:blip r:embed="rId2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122960" y="243644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2960" y="2436445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14572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74572"/>
            <a:ext cx="123080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702747" y="427382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47" y="4273827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370148" y="421040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70148" y="4210404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49C8DFE7-73B1-4C98-B2F5-2D8454B02389}"/>
              </a:ext>
            </a:extLst>
          </p:cNvPr>
          <p:cNvGrpSpPr/>
          <p:nvPr/>
        </p:nvGrpSpPr>
        <p:grpSpPr>
          <a:xfrm rot="20700000">
            <a:off x="7863382" y="1880396"/>
            <a:ext cx="1601995" cy="1440160"/>
            <a:chOff x="5420261" y="3185888"/>
            <a:chExt cx="1601995" cy="1440160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FAED107A-98DF-4ADC-9638-B865FE3AE2DF}"/>
                </a:ext>
              </a:extLst>
            </p:cNvPr>
            <p:cNvCxnSpPr/>
            <p:nvPr/>
          </p:nvCxnSpPr>
          <p:spPr>
            <a:xfrm rot="20700000" flipV="1">
              <a:off x="5420261" y="3185888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D6BD4C5E-25AC-4658-97CD-238F86E5344C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302176" y="3695061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7099377" y="1721608"/>
            <a:ext cx="2841571" cy="2859959"/>
            <a:chOff x="-180530" y="281011"/>
            <a:chExt cx="2841571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9512" r="-2439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97C34908-B008-4CDA-B4D3-932185BA99FB}"/>
                </a:ext>
              </a:extLst>
            </p:cNvPr>
            <p:cNvSpPr/>
            <p:nvPr/>
          </p:nvSpPr>
          <p:spPr>
            <a:xfrm>
              <a:off x="32699" y="1061924"/>
              <a:ext cx="1878672" cy="1878672"/>
            </a:xfrm>
            <a:prstGeom prst="arc">
              <a:avLst>
                <a:gd name="adj1" fmla="val 19786900"/>
                <a:gd name="adj2" fmla="val 20588766"/>
              </a:avLst>
            </a:prstGeom>
            <a:ln>
              <a:solidFill>
                <a:srgbClr val="C0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/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44570" cy="2263951"/>
            <a:chOff x="1459499" y="1132845"/>
            <a:chExt cx="1844570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869315"/>
              <a:ext cx="825769" cy="90199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502520"/>
              <a:ext cx="250752" cy="268785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1979712" y="2348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E76ED3-2618-4C1D-935E-B1F6E3FEBF7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069712" y="1916832"/>
              <a:ext cx="0" cy="432048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/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727704" y="2386007"/>
              <a:ext cx="180000" cy="1800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1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9672958-0FA0-4033-802C-53ECD46A133F}"/>
                </a:ext>
              </a:extLst>
            </p:cNvPr>
            <p:cNvSpPr/>
            <p:nvPr/>
          </p:nvSpPr>
          <p:spPr>
            <a:xfrm>
              <a:off x="1819370" y="1869315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2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000" r="-75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F741A1-479A-4646-8636-475E6075E92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2069712" y="1457978"/>
              <a:ext cx="0" cy="890902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/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100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/>
              <p:nvPr/>
            </p:nvSpPr>
            <p:spPr>
              <a:xfrm>
                <a:off x="9499593" y="2515135"/>
                <a:ext cx="2485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593" y="2515135"/>
                <a:ext cx="248593" cy="246221"/>
              </a:xfrm>
              <a:prstGeom prst="rect">
                <a:avLst/>
              </a:prstGeom>
              <a:blipFill>
                <a:blip r:embed="rId16"/>
                <a:stretch>
                  <a:fillRect l="-9756" r="-7317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/>
              <p:nvPr/>
            </p:nvSpPr>
            <p:spPr>
              <a:xfrm>
                <a:off x="7406338" y="1880190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338" y="1880190"/>
                <a:ext cx="250773" cy="246221"/>
              </a:xfrm>
              <a:prstGeom prst="rect">
                <a:avLst/>
              </a:prstGeom>
              <a:blipFill>
                <a:blip r:embed="rId1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23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7099377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4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4573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08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08674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7153526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391" r="-217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9559986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86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00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7387343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43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9207353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53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91808" y="231103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08" y="231103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10238419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10429306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10331316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10403316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9277176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11883660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660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10348244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512" r="-4878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10348244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11874898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898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9994222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222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10238419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10429306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10331316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10403316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9277176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11883660" y="330588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660" y="3305888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10348244" y="1721171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1721171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10348244" y="3622376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3622376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11874898" y="2898411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898" y="2898411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9994222" y="172117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222" y="1721171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462</Words>
  <Application>Microsoft Office PowerPoint</Application>
  <PresentationFormat>Grand écran</PresentationFormat>
  <Paragraphs>428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37</cp:revision>
  <dcterms:created xsi:type="dcterms:W3CDTF">2020-12-18T18:58:41Z</dcterms:created>
  <dcterms:modified xsi:type="dcterms:W3CDTF">2020-12-18T22:19:06Z</dcterms:modified>
</cp:coreProperties>
</file>