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3" r:id="rId4"/>
    <p:sldId id="274" r:id="rId5"/>
    <p:sldId id="275" r:id="rId6"/>
    <p:sldId id="269" r:id="rId7"/>
    <p:sldId id="270" r:id="rId8"/>
    <p:sldId id="271" r:id="rId9"/>
    <p:sldId id="272" r:id="rId10"/>
    <p:sldId id="263" r:id="rId11"/>
    <p:sldId id="268" r:id="rId12"/>
    <p:sldId id="264" r:id="rId13"/>
    <p:sldId id="256" r:id="rId14"/>
    <p:sldId id="267" r:id="rId15"/>
    <p:sldId id="266" r:id="rId16"/>
    <p:sldId id="265" r:id="rId17"/>
    <p:sldId id="257" r:id="rId18"/>
    <p:sldId id="261" r:id="rId19"/>
    <p:sldId id="262" r:id="rId20"/>
    <p:sldId id="259" r:id="rId21"/>
    <p:sldId id="25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2.png"/><Relationship Id="rId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13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3.png"/><Relationship Id="rId9" Type="http://schemas.openxmlformats.org/officeDocument/2006/relationships/image" Target="../media/image8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 flipV="1">
            <a:off x="3851920" y="4033695"/>
            <a:ext cx="0" cy="229336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547345" cy="315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3131840" y="3987326"/>
            <a:ext cx="0" cy="881834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131840" y="4869160"/>
            <a:ext cx="720080" cy="1457898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339752" y="4869160"/>
            <a:ext cx="0" cy="1457898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3131840" y="486916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3455872" y="55494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71" y="-72008"/>
            <a:ext cx="9783542" cy="69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6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372200" y="2259135"/>
            <a:ext cx="0" cy="12418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99992" y="234888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72000" y="2259135"/>
            <a:ext cx="1944216" cy="1169865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fr-FR" sz="120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Arg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5238" t="-1639" r="-100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95238" t="-1639" r="-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4657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1579" r="-210294" b="-34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81579" r="-301685" b="-343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81579" r="-50420" b="-343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81579" r="-559" b="-3434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26230" r="-210294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26230" r="-301685" b="-327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26230" r="-50420" b="-327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26230" r="-559" b="-327869"/>
                          </a:stretch>
                        </a:blipFill>
                      </a:tcPr>
                    </a:tc>
                  </a:tr>
                  <a:tr h="4789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5128" r="-210294" b="-15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55128" r="-301685" b="-156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55128" r="-50420" b="-156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55128" r="-559" b="-156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54098" r="-2102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454098" r="-301685" b="-1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454098" r="-50420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454098" r="-55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54098" r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554098" r="-3016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554098" r="-504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554098" r="-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3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802"/>
            <a:ext cx="5616624" cy="64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95556" r="-13295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95556" r="-13218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140574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>
            <a:off x="2881403" y="5156743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3075734" y="5162898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795814" y="5876823"/>
            <a:ext cx="336847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601483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795814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601483" y="3717032"/>
            <a:ext cx="194331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2199101" y="1052735"/>
            <a:ext cx="940454" cy="36004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139952" y="1758471"/>
            <a:ext cx="3172702" cy="121462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996</Words>
  <Application>Microsoft Office PowerPoint</Application>
  <PresentationFormat>Affichage à l'écran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75</cp:revision>
  <dcterms:created xsi:type="dcterms:W3CDTF">2018-03-22T21:06:39Z</dcterms:created>
  <dcterms:modified xsi:type="dcterms:W3CDTF">2018-05-02T09:42:23Z</dcterms:modified>
</cp:coreProperties>
</file>