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356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5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611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0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90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2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14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46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77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2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046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2D2F-BAFE-49EB-8AD6-40812644C311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E2728-BD0E-4767-9552-E8A7717FA4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42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688" y="1734554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rme libre 5"/>
          <p:cNvSpPr/>
          <p:nvPr/>
        </p:nvSpPr>
        <p:spPr>
          <a:xfrm rot="8127519">
            <a:off x="2136169" y="2272235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6"/>
          <p:cNvGrpSpPr/>
          <p:nvPr/>
        </p:nvGrpSpPr>
        <p:grpSpPr>
          <a:xfrm rot="10800000">
            <a:off x="2630354" y="1475508"/>
            <a:ext cx="296416" cy="295212"/>
            <a:chOff x="899592" y="1473838"/>
            <a:chExt cx="296416" cy="295212"/>
          </a:xfrm>
        </p:grpSpPr>
        <p:sp>
          <p:nvSpPr>
            <p:cNvPr id="8" name="Forme libre 7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Ellipse 10"/>
          <p:cNvSpPr/>
          <p:nvPr/>
        </p:nvSpPr>
        <p:spPr>
          <a:xfrm>
            <a:off x="2490529" y="1770496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tx1"/>
                </a:solidFill>
              </a:rPr>
              <a:t>sre</a:t>
            </a:r>
            <a:endParaRPr lang="fr-FR" sz="1050" b="1" i="1" dirty="0">
              <a:solidFill>
                <a:schemeClr val="tx1"/>
              </a:solidFill>
            </a:endParaRPr>
          </a:p>
        </p:txBody>
      </p:sp>
      <p:cxnSp>
        <p:nvCxnSpPr>
          <p:cNvPr id="12" name="Connecteur droit 11"/>
          <p:cNvCxnSpPr>
            <a:stCxn id="13" idx="7"/>
            <a:endCxn id="11" idx="3"/>
          </p:cNvCxnSpPr>
          <p:nvPr/>
        </p:nvCxnSpPr>
        <p:spPr>
          <a:xfrm flipV="1">
            <a:off x="2120976" y="2016347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1645835" y="2412459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Connecteur droit 13"/>
          <p:cNvCxnSpPr>
            <a:stCxn id="15" idx="1"/>
            <a:endCxn id="11" idx="5"/>
          </p:cNvCxnSpPr>
          <p:nvPr/>
        </p:nvCxnSpPr>
        <p:spPr>
          <a:xfrm flipH="1" flipV="1">
            <a:off x="2982230" y="2016347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3364326" y="2412459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2634545" y="3409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17" name="Connecteur droit 16"/>
          <p:cNvCxnSpPr>
            <a:stCxn id="16" idx="6"/>
            <a:endCxn id="15" idx="3"/>
          </p:cNvCxnSpPr>
          <p:nvPr/>
        </p:nvCxnSpPr>
        <p:spPr>
          <a:xfrm flipV="1">
            <a:off x="2922577" y="2658310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>
            <a:stCxn id="16" idx="2"/>
            <a:endCxn id="13" idx="4"/>
          </p:cNvCxnSpPr>
          <p:nvPr/>
        </p:nvCxnSpPr>
        <p:spPr>
          <a:xfrm flipH="1" flipV="1">
            <a:off x="1924166" y="2700491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/>
              <p:cNvSpPr txBox="1"/>
              <p:nvPr/>
            </p:nvSpPr>
            <p:spPr>
              <a:xfrm>
                <a:off x="3261526" y="2054311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26" y="2054311"/>
                <a:ext cx="969240" cy="26161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1475237" y="2016347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237" y="2016347"/>
                <a:ext cx="965970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3246384" y="2963850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84" y="2963850"/>
                <a:ext cx="1348126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/>
              <p:cNvSpPr txBox="1"/>
              <p:nvPr/>
            </p:nvSpPr>
            <p:spPr>
              <a:xfrm>
                <a:off x="1045504" y="306295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04" y="3062952"/>
                <a:ext cx="1301318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 rot="16200000">
                <a:off x="2485167" y="2674354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485167" y="2674354"/>
                <a:ext cx="607919" cy="430887"/>
              </a:xfrm>
              <a:prstGeom prst="rect">
                <a:avLst/>
              </a:prstGeom>
              <a:blipFill>
                <a:blip r:embed="rId7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rme libre 23"/>
          <p:cNvSpPr/>
          <p:nvPr/>
        </p:nvSpPr>
        <p:spPr>
          <a:xfrm rot="13404789">
            <a:off x="2716119" y="2281616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2419582" y="2337516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26" name="ZoneTexte 25"/>
          <p:cNvSpPr txBox="1"/>
          <p:nvPr/>
        </p:nvSpPr>
        <p:spPr>
          <a:xfrm>
            <a:off x="2733331" y="2345213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27" name="Connecteur droit 26"/>
          <p:cNvCxnSpPr>
            <a:stCxn id="16" idx="0"/>
            <a:endCxn id="11" idx="4"/>
          </p:cNvCxnSpPr>
          <p:nvPr/>
        </p:nvCxnSpPr>
        <p:spPr>
          <a:xfrm flipV="1">
            <a:off x="2778561" y="2058528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Éclair 27"/>
          <p:cNvSpPr/>
          <p:nvPr/>
        </p:nvSpPr>
        <p:spPr>
          <a:xfrm rot="15086756" flipV="1">
            <a:off x="2942172" y="3610020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/>
              <p:cNvSpPr txBox="1"/>
              <p:nvPr/>
            </p:nvSpPr>
            <p:spPr>
              <a:xfrm>
                <a:off x="3400890" y="3792132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890" y="3792132"/>
                <a:ext cx="790601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/>
              <p:cNvSpPr txBox="1"/>
              <p:nvPr/>
            </p:nvSpPr>
            <p:spPr>
              <a:xfrm>
                <a:off x="1346997" y="3266027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997" y="3266027"/>
                <a:ext cx="698333" cy="287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/>
              <p:cNvSpPr txBox="1"/>
              <p:nvPr/>
            </p:nvSpPr>
            <p:spPr>
              <a:xfrm>
                <a:off x="3460534" y="3181435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34" y="3181435"/>
                <a:ext cx="698332" cy="2877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7319515" y="2791717"/>
            <a:ext cx="905347" cy="82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7055455" y="3553798"/>
            <a:ext cx="905347" cy="1123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7" name="Groupe 36"/>
          <p:cNvGrpSpPr/>
          <p:nvPr/>
        </p:nvGrpSpPr>
        <p:grpSpPr>
          <a:xfrm>
            <a:off x="7319515" y="3055076"/>
            <a:ext cx="162963" cy="342189"/>
            <a:chOff x="9614780" y="2545866"/>
            <a:chExt cx="162963" cy="342189"/>
          </a:xfrm>
        </p:grpSpPr>
        <p:sp>
          <p:nvSpPr>
            <p:cNvPr id="36" name="Rectangle 35"/>
            <p:cNvSpPr/>
            <p:nvPr/>
          </p:nvSpPr>
          <p:spPr>
            <a:xfrm>
              <a:off x="9614780" y="2545866"/>
              <a:ext cx="162963" cy="34218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34"/>
            <p:cNvCxnSpPr/>
            <p:nvPr/>
          </p:nvCxnSpPr>
          <p:spPr>
            <a:xfrm>
              <a:off x="9614780" y="2545866"/>
              <a:ext cx="0" cy="3421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ZoneTexte 37"/>
          <p:cNvSpPr txBox="1"/>
          <p:nvPr/>
        </p:nvSpPr>
        <p:spPr>
          <a:xfrm>
            <a:off x="6196690" y="3450332"/>
            <a:ext cx="790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MOTEUR 1</a:t>
            </a:r>
            <a:endParaRPr lang="fr-FR" sz="10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6755744" y="2734802"/>
            <a:ext cx="8566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MOTEUR 2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3946688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17</Words>
  <Application>Microsoft Office PowerPoint</Application>
  <PresentationFormat>Grand écran</PresentationFormat>
  <Paragraphs>16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pt_ptsi</cp:lastModifiedBy>
  <cp:revision>2</cp:revision>
  <dcterms:created xsi:type="dcterms:W3CDTF">2019-03-19T08:37:56Z</dcterms:created>
  <dcterms:modified xsi:type="dcterms:W3CDTF">2019-03-19T09:27:51Z</dcterms:modified>
</cp:coreProperties>
</file>