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4" r:id="rId5"/>
    <p:sldId id="269" r:id="rId6"/>
    <p:sldId id="270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44" y="-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689D27-30FA-4BD4-A5D1-B0F63AFD52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CA3598F-564C-47D5-B825-E7B84FA583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000F69-CE1C-40E3-BD6C-D839E5AEA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DE11-9CD0-4F4A-9914-E550419AEBF5}" type="datetimeFigureOut">
              <a:rPr lang="fr-FR" smtClean="0"/>
              <a:t>19/03/2019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CAB2E4-CD60-4080-B50B-930EA3AF2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BBAB59-F92F-4D45-83E9-E7C3BE316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9B2BC-55EE-4C90-ACCA-9A49095698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9422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0FA5F6-91C7-40A8-8CEE-3971919AF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7905BD7-E55D-4ADD-881F-0464B533E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494BA63-19DC-40CA-845E-AC9581F6B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DE11-9CD0-4F4A-9914-E550419AEBF5}" type="datetimeFigureOut">
              <a:rPr lang="fr-FR" smtClean="0"/>
              <a:t>19/03/2019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4F0C38-A0DD-407C-8347-1028470F8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B11234D-F365-4828-A877-36F8F25D8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9B2BC-55EE-4C90-ACCA-9A49095698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408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78F608A-41A5-4616-84C0-0A5AEE77E8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349B6C1-CF1F-4EDF-B4D4-A8C6DEC57D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71C59C-2AA2-4052-BC87-466C0D60B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DE11-9CD0-4F4A-9914-E550419AEBF5}" type="datetimeFigureOut">
              <a:rPr lang="fr-FR" smtClean="0"/>
              <a:t>19/03/2019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6CB4EB-B05F-4275-BC28-2FBED19D3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31B4F7-988E-44BE-A4A2-1DD5FA42B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9B2BC-55EE-4C90-ACCA-9A49095698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2089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957949-A3E0-4D00-BC57-BDF7A0586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34EC01-708E-43D1-B83E-17C6BF030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37C4EF-BF24-4763-A25B-97CE80EBE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DE11-9CD0-4F4A-9914-E550419AEBF5}" type="datetimeFigureOut">
              <a:rPr lang="fr-FR" smtClean="0"/>
              <a:t>19/03/2019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FD7623-ECB1-4EE9-ADD2-E15372EC4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C1E8F3-EA94-4553-B42B-A72A865D8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9B2BC-55EE-4C90-ACCA-9A49095698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2572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08E8E9-06BA-4185-BC8D-C0A23B1D3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FC863FF-18AB-4C38-A332-95A45C83C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D10CCE-0409-4B53-AA0E-F4871EC66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DE11-9CD0-4F4A-9914-E550419AEBF5}" type="datetimeFigureOut">
              <a:rPr lang="fr-FR" smtClean="0"/>
              <a:t>19/03/2019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8621AB-8E73-4575-856E-44901D123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56AC0D-62EA-4058-88B8-31B8E806C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9B2BC-55EE-4C90-ACCA-9A49095698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5250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8AD8E2-E1ED-409A-A1BD-418824348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6C93F2-A6F2-4C1D-BD9E-F84296A840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7CACC81-99CF-43CB-B74F-DDF6D18675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7A9182D-7B86-4ACE-B941-CC3300986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DE11-9CD0-4F4A-9914-E550419AEBF5}" type="datetimeFigureOut">
              <a:rPr lang="fr-FR" smtClean="0"/>
              <a:t>19/03/2019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65B78D-A561-4FB3-96CA-62AFBE77F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3EBF2EF-601D-485F-A149-2FF281854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9B2BC-55EE-4C90-ACCA-9A49095698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2525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DA5B04-49AE-4EA6-AA13-F367E30E1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E0B995-3C48-4B6F-A1FA-5F15D805B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2AE3B84-0959-4C9D-93A9-EC9EF7B7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6518BCC-1C6E-41E4-97F8-4901A0E640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FD316D9-E725-478F-A271-6F25AE4C97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D27AF47-E7F8-41C9-9682-AE4BD29FC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DE11-9CD0-4F4A-9914-E550419AEBF5}" type="datetimeFigureOut">
              <a:rPr lang="fr-FR" smtClean="0"/>
              <a:t>19/03/2019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BC51683-5AAA-4538-A60C-0B7422AE9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314B441-0D25-4823-B244-4CF8108F2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9B2BC-55EE-4C90-ACCA-9A49095698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536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C9628A-4DB0-4EA9-B969-CBF8F6EBB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490207D-E249-4F6A-A9A4-3E04BFB8C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DE11-9CD0-4F4A-9914-E550419AEBF5}" type="datetimeFigureOut">
              <a:rPr lang="fr-FR" smtClean="0"/>
              <a:t>19/03/2019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0676BBD-865A-4B1A-B723-7A5548CDA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7112A72-81DD-4197-99BF-7B455D7FB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9B2BC-55EE-4C90-ACCA-9A49095698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0612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27E7C40-AD35-4AFF-929F-ED23AB8DF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DE11-9CD0-4F4A-9914-E550419AEBF5}" type="datetimeFigureOut">
              <a:rPr lang="fr-FR" smtClean="0"/>
              <a:t>19/03/2019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7D03647-B955-46AE-AE48-63E6D7780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D0E7553-FA96-472D-B5E8-8190766B4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9B2BC-55EE-4C90-ACCA-9A49095698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0779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C2D0C3-D95C-442A-A7A0-DDC6E9FE7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34B9E6-6578-4035-A9A7-22C642C70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E309D4B-0ED7-4561-9828-30FF4DB81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B148755-9252-404E-AD5E-7C4FE5271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DE11-9CD0-4F4A-9914-E550419AEBF5}" type="datetimeFigureOut">
              <a:rPr lang="fr-FR" smtClean="0"/>
              <a:t>19/03/2019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1DC181A-9EDA-46B2-B150-3A05BFDD4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7362616-E8C6-4A83-838E-B41B196EF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9B2BC-55EE-4C90-ACCA-9A49095698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4127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CCF383-8E83-48A8-9CC9-FE449EF10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69029F5-0FD0-4F33-817C-57798FCF0E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1A0C14B-84B1-4588-9E0A-0BF363020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B9E2EBB-5594-43FD-80F7-CF0FE2136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8DE11-9CD0-4F4A-9914-E550419AEBF5}" type="datetimeFigureOut">
              <a:rPr lang="fr-FR" smtClean="0"/>
              <a:t>19/03/2019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24F693B-BBEB-4EBA-A7C3-CC9E18909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9835CC2-E679-4BA6-A5D9-A3D2567E2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9B2BC-55EE-4C90-ACCA-9A49095698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148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EA09041-0FC8-4F35-BEC7-AF6C865BA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511233-35FC-4341-8E1F-D2A24197B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3CEACD-E3E1-4C07-BAD0-0627C6B454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8DE11-9CD0-4F4A-9914-E550419AEBF5}" type="datetimeFigureOut">
              <a:rPr lang="fr-FR" smtClean="0"/>
              <a:t>19/03/2019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90E0F7-ED1F-437D-BEBD-5E4D6C5B2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EFB49F-4C6F-4701-8323-BAD236CA03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9B2BC-55EE-4C90-ACCA-9A49095698D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7496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34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33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38.png"/><Relationship Id="rId30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8.png"/><Relationship Id="rId18" Type="http://schemas.openxmlformats.org/officeDocument/2006/relationships/image" Target="../media/image68.png"/><Relationship Id="rId26" Type="http://schemas.openxmlformats.org/officeDocument/2006/relationships/image" Target="../media/image76.png"/><Relationship Id="rId3" Type="http://schemas.openxmlformats.org/officeDocument/2006/relationships/image" Target="../media/image1.png"/><Relationship Id="rId21" Type="http://schemas.openxmlformats.org/officeDocument/2006/relationships/image" Target="../media/image71.png"/><Relationship Id="rId7" Type="http://schemas.openxmlformats.org/officeDocument/2006/relationships/image" Target="../media/image4.png"/><Relationship Id="rId12" Type="http://schemas.openxmlformats.org/officeDocument/2006/relationships/image" Target="../media/image28.png"/><Relationship Id="rId17" Type="http://schemas.openxmlformats.org/officeDocument/2006/relationships/image" Target="../media/image12.png"/><Relationship Id="rId25" Type="http://schemas.openxmlformats.org/officeDocument/2006/relationships/image" Target="../media/image75.png"/><Relationship Id="rId2" Type="http://schemas.openxmlformats.org/officeDocument/2006/relationships/image" Target="../media/image5.png"/><Relationship Id="rId16" Type="http://schemas.openxmlformats.org/officeDocument/2006/relationships/image" Target="../media/image11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11" Type="http://schemas.openxmlformats.org/officeDocument/2006/relationships/image" Target="../media/image27.png"/><Relationship Id="rId24" Type="http://schemas.openxmlformats.org/officeDocument/2006/relationships/image" Target="../media/image74.png"/><Relationship Id="rId5" Type="http://schemas.openxmlformats.org/officeDocument/2006/relationships/image" Target="../media/image3.png"/><Relationship Id="rId15" Type="http://schemas.openxmlformats.org/officeDocument/2006/relationships/image" Target="../media/image10.png"/><Relationship Id="rId23" Type="http://schemas.openxmlformats.org/officeDocument/2006/relationships/image" Target="../media/image73.png"/><Relationship Id="rId10" Type="http://schemas.openxmlformats.org/officeDocument/2006/relationships/image" Target="../media/image6.png"/><Relationship Id="rId19" Type="http://schemas.openxmlformats.org/officeDocument/2006/relationships/image" Target="../media/image69.png"/><Relationship Id="rId4" Type="http://schemas.openxmlformats.org/officeDocument/2006/relationships/image" Target="../media/image2.png"/><Relationship Id="rId9" Type="http://schemas.openxmlformats.org/officeDocument/2006/relationships/image" Target="../media/image26.png"/><Relationship Id="rId14" Type="http://schemas.openxmlformats.org/officeDocument/2006/relationships/image" Target="../media/image29.png"/><Relationship Id="rId22" Type="http://schemas.openxmlformats.org/officeDocument/2006/relationships/image" Target="../media/image7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3.png"/><Relationship Id="rId18" Type="http://schemas.openxmlformats.org/officeDocument/2006/relationships/image" Target="../media/image4.png"/><Relationship Id="rId3" Type="http://schemas.openxmlformats.org/officeDocument/2006/relationships/image" Target="../media/image13.png"/><Relationship Id="rId7" Type="http://schemas.openxmlformats.org/officeDocument/2006/relationships/image" Target="../media/image23.png"/><Relationship Id="rId12" Type="http://schemas.openxmlformats.org/officeDocument/2006/relationships/image" Target="../media/image31.png"/><Relationship Id="rId17" Type="http://schemas.openxmlformats.org/officeDocument/2006/relationships/image" Target="../media/image40.png"/><Relationship Id="rId2" Type="http://schemas.openxmlformats.org/officeDocument/2006/relationships/image" Target="../media/image30.png"/><Relationship Id="rId16" Type="http://schemas.openxmlformats.org/officeDocument/2006/relationships/image" Target="../media/image39.png"/><Relationship Id="rId20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37.png"/><Relationship Id="rId5" Type="http://schemas.openxmlformats.org/officeDocument/2006/relationships/image" Target="../media/image15.png"/><Relationship Id="rId15" Type="http://schemas.openxmlformats.org/officeDocument/2006/relationships/image" Target="../media/image370.png"/><Relationship Id="rId10" Type="http://schemas.openxmlformats.org/officeDocument/2006/relationships/image" Target="../media/image36.png"/><Relationship Id="rId19" Type="http://schemas.openxmlformats.org/officeDocument/2006/relationships/image" Target="../media/image41.png"/><Relationship Id="rId4" Type="http://schemas.openxmlformats.org/officeDocument/2006/relationships/image" Target="../media/image14.png"/><Relationship Id="rId9" Type="http://schemas.openxmlformats.org/officeDocument/2006/relationships/image" Target="../media/image35.png"/><Relationship Id="rId14" Type="http://schemas.openxmlformats.org/officeDocument/2006/relationships/image" Target="../media/image3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orme libre : forme 62">
            <a:extLst>
              <a:ext uri="{FF2B5EF4-FFF2-40B4-BE49-F238E27FC236}">
                <a16:creationId xmlns:a16="http://schemas.microsoft.com/office/drawing/2014/main" id="{A51FFA69-D9AA-49C3-BD2E-2EADA241095D}"/>
              </a:ext>
            </a:extLst>
          </p:cNvPr>
          <p:cNvSpPr/>
          <p:nvPr/>
        </p:nvSpPr>
        <p:spPr>
          <a:xfrm>
            <a:off x="5858557" y="2509414"/>
            <a:ext cx="374715" cy="154047"/>
          </a:xfrm>
          <a:custGeom>
            <a:avLst/>
            <a:gdLst>
              <a:gd name="connsiteX0" fmla="*/ 0 w 457200"/>
              <a:gd name="connsiteY0" fmla="*/ 0 h 127238"/>
              <a:gd name="connsiteX1" fmla="*/ 171450 w 457200"/>
              <a:gd name="connsiteY1" fmla="*/ 127000 h 127238"/>
              <a:gd name="connsiteX2" fmla="*/ 457200 w 457200"/>
              <a:gd name="connsiteY2" fmla="*/ 25400 h 127238"/>
              <a:gd name="connsiteX0" fmla="*/ 0 w 457235"/>
              <a:gd name="connsiteY0" fmla="*/ 0 h 154782"/>
              <a:gd name="connsiteX1" fmla="*/ 171450 w 457235"/>
              <a:gd name="connsiteY1" fmla="*/ 127000 h 154782"/>
              <a:gd name="connsiteX2" fmla="*/ 457200 w 457235"/>
              <a:gd name="connsiteY2" fmla="*/ 25400 h 154782"/>
              <a:gd name="connsiteX0" fmla="*/ 0 w 457235"/>
              <a:gd name="connsiteY0" fmla="*/ 0 h 154782"/>
              <a:gd name="connsiteX1" fmla="*/ 171450 w 457235"/>
              <a:gd name="connsiteY1" fmla="*/ 127000 h 154782"/>
              <a:gd name="connsiteX2" fmla="*/ 457200 w 457235"/>
              <a:gd name="connsiteY2" fmla="*/ 25400 h 154782"/>
              <a:gd name="connsiteX0" fmla="*/ 0 w 457249"/>
              <a:gd name="connsiteY0" fmla="*/ 0 h 158056"/>
              <a:gd name="connsiteX1" fmla="*/ 234950 w 457249"/>
              <a:gd name="connsiteY1" fmla="*/ 133350 h 158056"/>
              <a:gd name="connsiteX2" fmla="*/ 457200 w 457249"/>
              <a:gd name="connsiteY2" fmla="*/ 25400 h 158056"/>
              <a:gd name="connsiteX0" fmla="*/ 0 w 482643"/>
              <a:gd name="connsiteY0" fmla="*/ 25400 h 181579"/>
              <a:gd name="connsiteX1" fmla="*/ 234950 w 482643"/>
              <a:gd name="connsiteY1" fmla="*/ 158750 h 181579"/>
              <a:gd name="connsiteX2" fmla="*/ 482600 w 482643"/>
              <a:gd name="connsiteY2" fmla="*/ 0 h 181579"/>
              <a:gd name="connsiteX0" fmla="*/ 0 w 482643"/>
              <a:gd name="connsiteY0" fmla="*/ 0 h 381509"/>
              <a:gd name="connsiteX1" fmla="*/ 234950 w 482643"/>
              <a:gd name="connsiteY1" fmla="*/ 361950 h 381509"/>
              <a:gd name="connsiteX2" fmla="*/ 482600 w 482643"/>
              <a:gd name="connsiteY2" fmla="*/ 203200 h 381509"/>
              <a:gd name="connsiteX0" fmla="*/ 0 w 393740"/>
              <a:gd name="connsiteY0" fmla="*/ 0 h 374689"/>
              <a:gd name="connsiteX1" fmla="*/ 146050 w 393740"/>
              <a:gd name="connsiteY1" fmla="*/ 355600 h 374689"/>
              <a:gd name="connsiteX2" fmla="*/ 393700 w 393740"/>
              <a:gd name="connsiteY2" fmla="*/ 196850 h 374689"/>
              <a:gd name="connsiteX0" fmla="*/ 0 w 374694"/>
              <a:gd name="connsiteY0" fmla="*/ 0 h 355605"/>
              <a:gd name="connsiteX1" fmla="*/ 146050 w 374694"/>
              <a:gd name="connsiteY1" fmla="*/ 355600 h 355605"/>
              <a:gd name="connsiteX2" fmla="*/ 374650 w 374694"/>
              <a:gd name="connsiteY2" fmla="*/ 6350 h 355605"/>
              <a:gd name="connsiteX0" fmla="*/ 0 w 374715"/>
              <a:gd name="connsiteY0" fmla="*/ 0 h 154047"/>
              <a:gd name="connsiteX1" fmla="*/ 203200 w 374715"/>
              <a:gd name="connsiteY1" fmla="*/ 133350 h 154047"/>
              <a:gd name="connsiteX2" fmla="*/ 374650 w 374715"/>
              <a:gd name="connsiteY2" fmla="*/ 6350 h 154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4715" h="154047">
                <a:moveTo>
                  <a:pt x="0" y="0"/>
                </a:moveTo>
                <a:cubicBezTo>
                  <a:pt x="3175" y="232833"/>
                  <a:pt x="140758" y="132292"/>
                  <a:pt x="203200" y="133350"/>
                </a:cubicBezTo>
                <a:cubicBezTo>
                  <a:pt x="265642" y="134408"/>
                  <a:pt x="377825" y="211666"/>
                  <a:pt x="374650" y="6350"/>
                </a:cubicBezTo>
              </a:path>
            </a:pathLst>
          </a:custGeom>
          <a:solidFill>
            <a:srgbClr val="FFCC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4E6EADD8-D852-4DA0-BFCC-11D372606C9C}"/>
              </a:ext>
            </a:extLst>
          </p:cNvPr>
          <p:cNvCxnSpPr>
            <a:cxnSpLocks/>
            <a:stCxn id="10" idx="0"/>
            <a:endCxn id="21" idx="2"/>
          </p:cNvCxnSpPr>
          <p:nvPr/>
        </p:nvCxnSpPr>
        <p:spPr>
          <a:xfrm flipV="1">
            <a:off x="5024746" y="1623927"/>
            <a:ext cx="0" cy="72066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E77CF290-B3C1-466D-8B7B-C3CD5E04F170}"/>
              </a:ext>
            </a:extLst>
          </p:cNvPr>
          <p:cNvCxnSpPr/>
          <p:nvPr/>
        </p:nvCxnSpPr>
        <p:spPr>
          <a:xfrm>
            <a:off x="2428240" y="1037117"/>
            <a:ext cx="0" cy="45362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A5B86EFF-9FFF-406E-81FA-94B33DEA4F0D}"/>
              </a:ext>
            </a:extLst>
          </p:cNvPr>
          <p:cNvCxnSpPr>
            <a:cxnSpLocks/>
          </p:cNvCxnSpPr>
          <p:nvPr/>
        </p:nvCxnSpPr>
        <p:spPr>
          <a:xfrm flipH="1">
            <a:off x="4532088" y="2520676"/>
            <a:ext cx="1915120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FB3302F7-B44B-4A1D-A3B4-9CDD2D6A7DAD}"/>
              </a:ext>
            </a:extLst>
          </p:cNvPr>
          <p:cNvCxnSpPr>
            <a:cxnSpLocks/>
          </p:cNvCxnSpPr>
          <p:nvPr/>
        </p:nvCxnSpPr>
        <p:spPr>
          <a:xfrm flipH="1">
            <a:off x="4565796" y="1457496"/>
            <a:ext cx="1881412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6B744253-95E2-4DB0-848E-518FE61BD5F3}"/>
              </a:ext>
            </a:extLst>
          </p:cNvPr>
          <p:cNvSpPr/>
          <p:nvPr/>
        </p:nvSpPr>
        <p:spPr>
          <a:xfrm>
            <a:off x="4669103" y="1818162"/>
            <a:ext cx="715595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1" name="Connecteur droit 40">
            <a:extLst>
              <a:ext uri="{FF2B5EF4-FFF2-40B4-BE49-F238E27FC236}">
                <a16:creationId xmlns:a16="http://schemas.microsoft.com/office/drawing/2014/main" id="{4BF545AE-4B0C-4EDE-A438-25439CED9022}"/>
              </a:ext>
            </a:extLst>
          </p:cNvPr>
          <p:cNvCxnSpPr>
            <a:cxnSpLocks/>
          </p:cNvCxnSpPr>
          <p:nvPr/>
        </p:nvCxnSpPr>
        <p:spPr>
          <a:xfrm flipH="1">
            <a:off x="5389055" y="2005511"/>
            <a:ext cx="165309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CBADB0E2-A768-4B79-82FD-55F9824CB084}"/>
              </a:ext>
            </a:extLst>
          </p:cNvPr>
          <p:cNvGrpSpPr/>
          <p:nvPr/>
        </p:nvGrpSpPr>
        <p:grpSpPr>
          <a:xfrm>
            <a:off x="4664746" y="1903256"/>
            <a:ext cx="720000" cy="180000"/>
            <a:chOff x="1784353" y="3438109"/>
            <a:chExt cx="2880345" cy="720000"/>
          </a:xfrm>
        </p:grpSpPr>
        <p:grpSp>
          <p:nvGrpSpPr>
            <p:cNvPr id="44" name="Groupe 43">
              <a:extLst>
                <a:ext uri="{FF2B5EF4-FFF2-40B4-BE49-F238E27FC236}">
                  <a16:creationId xmlns:a16="http://schemas.microsoft.com/office/drawing/2014/main" id="{EE702E3F-3B44-403A-8D9B-81139B58391E}"/>
                </a:ext>
              </a:extLst>
            </p:cNvPr>
            <p:cNvGrpSpPr/>
            <p:nvPr/>
          </p:nvGrpSpPr>
          <p:grpSpPr>
            <a:xfrm>
              <a:off x="1784353" y="3438109"/>
              <a:ext cx="1440166" cy="720000"/>
              <a:chOff x="1784353" y="3438109"/>
              <a:chExt cx="1440166" cy="720000"/>
            </a:xfrm>
          </p:grpSpPr>
          <p:sp>
            <p:nvSpPr>
              <p:cNvPr id="42" name="Arc 41">
                <a:extLst>
                  <a:ext uri="{FF2B5EF4-FFF2-40B4-BE49-F238E27FC236}">
                    <a16:creationId xmlns:a16="http://schemas.microsoft.com/office/drawing/2014/main" id="{3108DA72-887F-4336-9776-262B3C5AF66B}"/>
                  </a:ext>
                </a:extLst>
              </p:cNvPr>
              <p:cNvSpPr/>
              <p:nvPr/>
            </p:nvSpPr>
            <p:spPr>
              <a:xfrm>
                <a:off x="1784353" y="3438109"/>
                <a:ext cx="720083" cy="720000"/>
              </a:xfrm>
              <a:prstGeom prst="arc">
                <a:avLst>
                  <a:gd name="adj1" fmla="val 10996754"/>
                  <a:gd name="adj2" fmla="val 0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3" name="Arc 42">
                <a:extLst>
                  <a:ext uri="{FF2B5EF4-FFF2-40B4-BE49-F238E27FC236}">
                    <a16:creationId xmlns:a16="http://schemas.microsoft.com/office/drawing/2014/main" id="{976ACE4A-762F-4E52-B9BE-1BC74AF031E3}"/>
                  </a:ext>
                </a:extLst>
              </p:cNvPr>
              <p:cNvSpPr/>
              <p:nvPr/>
            </p:nvSpPr>
            <p:spPr>
              <a:xfrm rot="10800000">
                <a:off x="2504436" y="3438109"/>
                <a:ext cx="720083" cy="720000"/>
              </a:xfrm>
              <a:prstGeom prst="arc">
                <a:avLst>
                  <a:gd name="adj1" fmla="val 10696987"/>
                  <a:gd name="adj2" fmla="val 0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45" name="Groupe 44">
              <a:extLst>
                <a:ext uri="{FF2B5EF4-FFF2-40B4-BE49-F238E27FC236}">
                  <a16:creationId xmlns:a16="http://schemas.microsoft.com/office/drawing/2014/main" id="{EA8F0D6A-1141-4430-A5DB-4927F6C16D58}"/>
                </a:ext>
              </a:extLst>
            </p:cNvPr>
            <p:cNvGrpSpPr/>
            <p:nvPr/>
          </p:nvGrpSpPr>
          <p:grpSpPr>
            <a:xfrm>
              <a:off x="3224532" y="3438109"/>
              <a:ext cx="1440166" cy="720000"/>
              <a:chOff x="1784353" y="3438109"/>
              <a:chExt cx="1440166" cy="720000"/>
            </a:xfrm>
          </p:grpSpPr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98F762E2-1FD0-4BFE-8539-6FB27E2CBEFF}"/>
                  </a:ext>
                </a:extLst>
              </p:cNvPr>
              <p:cNvSpPr/>
              <p:nvPr/>
            </p:nvSpPr>
            <p:spPr>
              <a:xfrm>
                <a:off x="1784353" y="3438109"/>
                <a:ext cx="720083" cy="720000"/>
              </a:xfrm>
              <a:prstGeom prst="arc">
                <a:avLst>
                  <a:gd name="adj1" fmla="val 10996754"/>
                  <a:gd name="adj2" fmla="val 0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7" name="Arc 46">
                <a:extLst>
                  <a:ext uri="{FF2B5EF4-FFF2-40B4-BE49-F238E27FC236}">
                    <a16:creationId xmlns:a16="http://schemas.microsoft.com/office/drawing/2014/main" id="{276F84D3-BFF3-42FC-85A0-C9A2536FC8F5}"/>
                  </a:ext>
                </a:extLst>
              </p:cNvPr>
              <p:cNvSpPr/>
              <p:nvPr/>
            </p:nvSpPr>
            <p:spPr>
              <a:xfrm rot="10800000">
                <a:off x="2504436" y="3438109"/>
                <a:ext cx="720083" cy="720000"/>
              </a:xfrm>
              <a:prstGeom prst="arc">
                <a:avLst>
                  <a:gd name="adj1" fmla="val 10996754"/>
                  <a:gd name="adj2" fmla="val 0"/>
                </a:avLst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ACCC8732-A349-497D-B09C-A965F1C9F1E4}"/>
              </a:ext>
            </a:extLst>
          </p:cNvPr>
          <p:cNvSpPr/>
          <p:nvPr/>
        </p:nvSpPr>
        <p:spPr>
          <a:xfrm>
            <a:off x="6087160" y="1825481"/>
            <a:ext cx="720096" cy="352166"/>
          </a:xfrm>
          <a:prstGeom prst="rect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89D1984B-DA45-4A01-8343-EB1AB42436BF}"/>
              </a:ext>
            </a:extLst>
          </p:cNvPr>
          <p:cNvCxnSpPr>
            <a:cxnSpLocks/>
            <a:stCxn id="49" idx="0"/>
          </p:cNvCxnSpPr>
          <p:nvPr/>
        </p:nvCxnSpPr>
        <p:spPr>
          <a:xfrm flipV="1">
            <a:off x="6447208" y="1457496"/>
            <a:ext cx="0" cy="367985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E196A672-E453-4445-A310-6A12ACBB1776}"/>
              </a:ext>
            </a:extLst>
          </p:cNvPr>
          <p:cNvCxnSpPr>
            <a:cxnSpLocks/>
            <a:endCxn id="49" idx="2"/>
          </p:cNvCxnSpPr>
          <p:nvPr/>
        </p:nvCxnSpPr>
        <p:spPr>
          <a:xfrm flipV="1">
            <a:off x="6447208" y="2177647"/>
            <a:ext cx="0" cy="34302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998B01E3-1492-4D30-98BE-4C250817B71A}"/>
              </a:ext>
            </a:extLst>
          </p:cNvPr>
          <p:cNvCxnSpPr>
            <a:cxnSpLocks/>
          </p:cNvCxnSpPr>
          <p:nvPr/>
        </p:nvCxnSpPr>
        <p:spPr>
          <a:xfrm flipV="1">
            <a:off x="6021758" y="1825481"/>
            <a:ext cx="0" cy="360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619BA2A2-15A6-4679-A702-F9AE10D13F8D}"/>
              </a:ext>
            </a:extLst>
          </p:cNvPr>
          <p:cNvCxnSpPr>
            <a:cxnSpLocks/>
          </p:cNvCxnSpPr>
          <p:nvPr/>
        </p:nvCxnSpPr>
        <p:spPr>
          <a:xfrm flipV="1">
            <a:off x="6872658" y="1818162"/>
            <a:ext cx="0" cy="360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549014FD-6BAE-45F5-AE21-5DD3F30D6F03}"/>
              </a:ext>
            </a:extLst>
          </p:cNvPr>
          <p:cNvCxnSpPr>
            <a:cxnSpLocks/>
          </p:cNvCxnSpPr>
          <p:nvPr/>
        </p:nvCxnSpPr>
        <p:spPr>
          <a:xfrm flipH="1">
            <a:off x="4445000" y="2001564"/>
            <a:ext cx="21969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CBBEC5B-BD60-4AF8-A4DE-3FB4AC3868F1}"/>
              </a:ext>
            </a:extLst>
          </p:cNvPr>
          <p:cNvSpPr/>
          <p:nvPr/>
        </p:nvSpPr>
        <p:spPr>
          <a:xfrm>
            <a:off x="4664698" y="2344593"/>
            <a:ext cx="720096" cy="352166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2036A13-C429-48FA-A66D-9D74A8B55E5C}"/>
              </a:ext>
            </a:extLst>
          </p:cNvPr>
          <p:cNvSpPr/>
          <p:nvPr/>
        </p:nvSpPr>
        <p:spPr>
          <a:xfrm>
            <a:off x="4664698" y="1263927"/>
            <a:ext cx="720096" cy="360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2737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ZoneTexte 180"/>
          <p:cNvSpPr txBox="1"/>
          <p:nvPr/>
        </p:nvSpPr>
        <p:spPr>
          <a:xfrm>
            <a:off x="6544749" y="367447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177" name="Connecteur droit avec flèche 176"/>
          <p:cNvCxnSpPr/>
          <p:nvPr/>
        </p:nvCxnSpPr>
        <p:spPr>
          <a:xfrm rot="16200000" flipV="1">
            <a:off x="8379148" y="3554121"/>
            <a:ext cx="588921" cy="589475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eur droit avec flèche 175"/>
          <p:cNvCxnSpPr/>
          <p:nvPr/>
        </p:nvCxnSpPr>
        <p:spPr>
          <a:xfrm flipV="1">
            <a:off x="8971869" y="3564820"/>
            <a:ext cx="588921" cy="589475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avec flèche 130"/>
          <p:cNvCxnSpPr/>
          <p:nvPr/>
        </p:nvCxnSpPr>
        <p:spPr>
          <a:xfrm flipH="1" flipV="1">
            <a:off x="6808331" y="3447994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flipH="1">
            <a:off x="1916432" y="3867261"/>
            <a:ext cx="926652" cy="23832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H="1">
            <a:off x="2489800" y="3639894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 flipV="1">
            <a:off x="2847815" y="3149322"/>
            <a:ext cx="0" cy="7200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2847815" y="3861053"/>
            <a:ext cx="720080" cy="4312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1685412" y="3849726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412" y="3849726"/>
                <a:ext cx="368754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3317381" y="3963431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7381" y="3963431"/>
                <a:ext cx="370358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2794239" y="3010823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4239" y="3010823"/>
                <a:ext cx="358431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ZoneTexte 77"/>
          <p:cNvSpPr txBox="1"/>
          <p:nvPr/>
        </p:nvSpPr>
        <p:spPr>
          <a:xfrm>
            <a:off x="3387831" y="346720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2663020" y="427798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48" name="Connecteur droit 47"/>
          <p:cNvCxnSpPr/>
          <p:nvPr/>
        </p:nvCxnSpPr>
        <p:spPr>
          <a:xfrm flipV="1">
            <a:off x="2855568" y="4058061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Pivot glissant</a:t>
            </a:r>
          </a:p>
        </p:txBody>
      </p:sp>
      <p:cxnSp>
        <p:nvCxnSpPr>
          <p:cNvPr id="86" name="Connecteur droit 85"/>
          <p:cNvCxnSpPr/>
          <p:nvPr/>
        </p:nvCxnSpPr>
        <p:spPr>
          <a:xfrm flipH="1">
            <a:off x="2486372" y="3999685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lipse 2"/>
          <p:cNvSpPr/>
          <p:nvPr/>
        </p:nvSpPr>
        <p:spPr>
          <a:xfrm>
            <a:off x="2405508" y="3793831"/>
            <a:ext cx="168584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1" name="Connecteur droit 50"/>
          <p:cNvCxnSpPr/>
          <p:nvPr/>
        </p:nvCxnSpPr>
        <p:spPr>
          <a:xfrm flipH="1">
            <a:off x="2318050" y="3966349"/>
            <a:ext cx="174917" cy="4373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/>
          <p:cNvCxnSpPr/>
          <p:nvPr/>
        </p:nvCxnSpPr>
        <p:spPr>
          <a:xfrm flipH="1">
            <a:off x="3179192" y="3728811"/>
            <a:ext cx="276378" cy="6932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rc 3"/>
          <p:cNvSpPr/>
          <p:nvPr/>
        </p:nvSpPr>
        <p:spPr>
          <a:xfrm>
            <a:off x="2990722" y="3639895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/>
              <p:cNvSpPr txBox="1"/>
              <p:nvPr/>
            </p:nvSpPr>
            <p:spPr>
              <a:xfrm>
                <a:off x="2751684" y="3653793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7" name="ZoneTexte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684" y="3653793"/>
                <a:ext cx="327910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Connecteur droit 128"/>
          <p:cNvCxnSpPr/>
          <p:nvPr/>
        </p:nvCxnSpPr>
        <p:spPr>
          <a:xfrm flipV="1">
            <a:off x="6817345" y="4154294"/>
            <a:ext cx="0" cy="40049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ZoneTexte 132"/>
              <p:cNvSpPr txBox="1"/>
              <p:nvPr/>
            </p:nvSpPr>
            <p:spPr>
              <a:xfrm>
                <a:off x="6724814" y="3295179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3" name="ZoneTexte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4814" y="3295179"/>
                <a:ext cx="358431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Connecteur droit avec flèche 133"/>
          <p:cNvCxnSpPr/>
          <p:nvPr/>
        </p:nvCxnSpPr>
        <p:spPr>
          <a:xfrm>
            <a:off x="6814825" y="4149617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ZoneTexte 157"/>
              <p:cNvSpPr txBox="1"/>
              <p:nvPr/>
            </p:nvSpPr>
            <p:spPr>
              <a:xfrm>
                <a:off x="7255143" y="3880918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8" name="ZoneTexte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5143" y="3880918"/>
                <a:ext cx="370358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ZoneTexte 159"/>
              <p:cNvSpPr txBox="1"/>
              <p:nvPr/>
            </p:nvSpPr>
            <p:spPr>
              <a:xfrm>
                <a:off x="6848235" y="3789049"/>
                <a:ext cx="3859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0" name="ZoneTexte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235" y="3789049"/>
                <a:ext cx="385939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Ellipse 125"/>
          <p:cNvSpPr/>
          <p:nvPr/>
        </p:nvSpPr>
        <p:spPr>
          <a:xfrm>
            <a:off x="6636071" y="3963431"/>
            <a:ext cx="344948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1" name="Connecteur droit 160"/>
          <p:cNvCxnSpPr/>
          <p:nvPr/>
        </p:nvCxnSpPr>
        <p:spPr>
          <a:xfrm>
            <a:off x="3455570" y="3512245"/>
            <a:ext cx="0" cy="21656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/>
          <p:cNvCxnSpPr/>
          <p:nvPr/>
        </p:nvCxnSpPr>
        <p:spPr>
          <a:xfrm flipV="1">
            <a:off x="8977634" y="4148470"/>
            <a:ext cx="0" cy="40049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avec flèche 166"/>
          <p:cNvCxnSpPr/>
          <p:nvPr/>
        </p:nvCxnSpPr>
        <p:spPr>
          <a:xfrm flipH="1" flipV="1">
            <a:off x="8968620" y="3442170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 droit avec flèche 168"/>
          <p:cNvCxnSpPr/>
          <p:nvPr/>
        </p:nvCxnSpPr>
        <p:spPr>
          <a:xfrm>
            <a:off x="8975114" y="4143793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ZoneTexte 169"/>
              <p:cNvSpPr txBox="1"/>
              <p:nvPr/>
            </p:nvSpPr>
            <p:spPr>
              <a:xfrm>
                <a:off x="9415432" y="3875094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0" name="ZoneTexte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5432" y="3875094"/>
                <a:ext cx="370358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ZoneTexte 172"/>
              <p:cNvSpPr txBox="1"/>
              <p:nvPr/>
            </p:nvSpPr>
            <p:spPr>
              <a:xfrm>
                <a:off x="8526325" y="4179491"/>
                <a:ext cx="3859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3" name="ZoneTexte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6325" y="4179491"/>
                <a:ext cx="385939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" name="Ellipse 173"/>
          <p:cNvSpPr/>
          <p:nvPr/>
        </p:nvSpPr>
        <p:spPr>
          <a:xfrm>
            <a:off x="8796360" y="3957607"/>
            <a:ext cx="344948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ZoneTexte 174"/>
              <p:cNvSpPr txBox="1"/>
              <p:nvPr/>
            </p:nvSpPr>
            <p:spPr>
              <a:xfrm>
                <a:off x="8886373" y="3287821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5" name="ZoneTexte 1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6373" y="3287821"/>
                <a:ext cx="358431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ZoneTexte 177"/>
              <p:cNvSpPr txBox="1"/>
              <p:nvPr/>
            </p:nvSpPr>
            <p:spPr>
              <a:xfrm>
                <a:off x="9382654" y="3328702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8" name="ZoneTexte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2654" y="3328702"/>
                <a:ext cx="373949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ZoneTexte 178"/>
              <p:cNvSpPr txBox="1"/>
              <p:nvPr/>
            </p:nvSpPr>
            <p:spPr>
              <a:xfrm>
                <a:off x="8076264" y="3333245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9" name="ZoneTexte 1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6264" y="3333245"/>
                <a:ext cx="362022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Connecteur droit 129"/>
          <p:cNvCxnSpPr/>
          <p:nvPr/>
        </p:nvCxnSpPr>
        <p:spPr>
          <a:xfrm>
            <a:off x="6817345" y="3699036"/>
            <a:ext cx="0" cy="446112"/>
          </a:xfrm>
          <a:prstGeom prst="line">
            <a:avLst/>
          </a:prstGeom>
          <a:ln w="28575">
            <a:solidFill>
              <a:srgbClr val="7030A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181"/>
          <p:cNvCxnSpPr/>
          <p:nvPr/>
        </p:nvCxnSpPr>
        <p:spPr>
          <a:xfrm flipH="1">
            <a:off x="8975115" y="3752509"/>
            <a:ext cx="405019" cy="395036"/>
          </a:xfrm>
          <a:prstGeom prst="line">
            <a:avLst/>
          </a:prstGeom>
          <a:ln w="28575">
            <a:solidFill>
              <a:srgbClr val="7030A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eur droit avec flèche 182"/>
          <p:cNvCxnSpPr/>
          <p:nvPr/>
        </p:nvCxnSpPr>
        <p:spPr>
          <a:xfrm flipH="1" flipV="1">
            <a:off x="5006115" y="4878439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ZoneTexte 183"/>
              <p:cNvSpPr txBox="1"/>
              <p:nvPr/>
            </p:nvSpPr>
            <p:spPr>
              <a:xfrm>
                <a:off x="4922598" y="4725624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84" name="ZoneTexte 1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598" y="4725624"/>
                <a:ext cx="358431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5" name="Connecteur droit avec flèche 184"/>
          <p:cNvCxnSpPr/>
          <p:nvPr/>
        </p:nvCxnSpPr>
        <p:spPr>
          <a:xfrm flipH="1">
            <a:off x="4278595" y="5584016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ZoneTexte 185"/>
              <p:cNvSpPr txBox="1"/>
              <p:nvPr/>
            </p:nvSpPr>
            <p:spPr>
              <a:xfrm>
                <a:off x="4143431" y="5294627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6" name="ZoneTexte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431" y="5294627"/>
                <a:ext cx="368754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8" name="Rectangle 187"/>
          <p:cNvSpPr/>
          <p:nvPr/>
        </p:nvSpPr>
        <p:spPr>
          <a:xfrm>
            <a:off x="4652561" y="5409264"/>
            <a:ext cx="720096" cy="35216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9" name="Connecteur droit 188"/>
          <p:cNvCxnSpPr/>
          <p:nvPr/>
        </p:nvCxnSpPr>
        <p:spPr>
          <a:xfrm flipV="1">
            <a:off x="5014487" y="5769248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189"/>
          <p:cNvCxnSpPr/>
          <p:nvPr/>
        </p:nvCxnSpPr>
        <p:spPr>
          <a:xfrm>
            <a:off x="6092753" y="5136838"/>
            <a:ext cx="0" cy="45362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ZoneTexte 190"/>
              <p:cNvSpPr txBox="1"/>
              <p:nvPr/>
            </p:nvSpPr>
            <p:spPr>
              <a:xfrm>
                <a:off x="4956366" y="5319253"/>
                <a:ext cx="3859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1" name="ZoneTexte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6366" y="5319253"/>
                <a:ext cx="385939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2" name="ZoneTexte 191"/>
          <p:cNvSpPr txBox="1"/>
          <p:nvPr/>
        </p:nvSpPr>
        <p:spPr>
          <a:xfrm>
            <a:off x="4638408" y="576143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93" name="Connecteur droit avec flèche 192"/>
          <p:cNvCxnSpPr/>
          <p:nvPr/>
        </p:nvCxnSpPr>
        <p:spPr>
          <a:xfrm flipV="1">
            <a:off x="6089508" y="4864122"/>
            <a:ext cx="1" cy="1077408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ZoneTexte 193"/>
              <p:cNvSpPr txBox="1"/>
              <p:nvPr/>
            </p:nvSpPr>
            <p:spPr>
              <a:xfrm>
                <a:off x="6107830" y="4779097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4" name="ZoneTexte 1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830" y="4779097"/>
                <a:ext cx="362022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ZoneTexte 194"/>
          <p:cNvSpPr txBox="1"/>
          <p:nvPr/>
        </p:nvSpPr>
        <p:spPr>
          <a:xfrm>
            <a:off x="5732625" y="518791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187" name="Connecteur droit 186"/>
          <p:cNvCxnSpPr/>
          <p:nvPr/>
        </p:nvCxnSpPr>
        <p:spPr>
          <a:xfrm flipH="1">
            <a:off x="4562549" y="5582951"/>
            <a:ext cx="1530204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eur droit avec flèche 197"/>
          <p:cNvCxnSpPr/>
          <p:nvPr/>
        </p:nvCxnSpPr>
        <p:spPr>
          <a:xfrm rot="5400000" flipV="1">
            <a:off x="5554561" y="5402826"/>
            <a:ext cx="1" cy="1077408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ZoneTexte 198"/>
              <p:cNvSpPr txBox="1"/>
              <p:nvPr/>
            </p:nvSpPr>
            <p:spPr>
              <a:xfrm>
                <a:off x="5392285" y="5664531"/>
                <a:ext cx="4956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𝜆</m:t>
                      </m:r>
                      <m:r>
                        <a:rPr lang="fr-FR" sz="1200" i="1">
                          <a:latin typeface="Cambria Math"/>
                        </a:rPr>
                        <m:t>(</m:t>
                      </m:r>
                      <m:r>
                        <a:rPr lang="fr-FR" sz="1200" i="1">
                          <a:latin typeface="Cambria Math"/>
                        </a:rPr>
                        <m:t>𝑡</m:t>
                      </m:r>
                      <m:r>
                        <a:rPr lang="fr-FR" sz="1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99" name="ZoneTexte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285" y="5664531"/>
                <a:ext cx="495649" cy="276999"/>
              </a:xfrm>
              <a:prstGeom prst="rect">
                <a:avLst/>
              </a:prstGeom>
              <a:blipFill>
                <a:blip r:embed="rId17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0" name="Connecteur droit avec flèche 199"/>
          <p:cNvCxnSpPr/>
          <p:nvPr/>
        </p:nvCxnSpPr>
        <p:spPr>
          <a:xfrm rot="16200000" flipV="1">
            <a:off x="7659052" y="4990507"/>
            <a:ext cx="588921" cy="589475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Connecteur droit avec flèche 200"/>
          <p:cNvCxnSpPr/>
          <p:nvPr/>
        </p:nvCxnSpPr>
        <p:spPr>
          <a:xfrm flipV="1">
            <a:off x="8251773" y="5001206"/>
            <a:ext cx="588921" cy="589475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eur droit 201"/>
          <p:cNvCxnSpPr/>
          <p:nvPr/>
        </p:nvCxnSpPr>
        <p:spPr>
          <a:xfrm flipV="1">
            <a:off x="8257538" y="5584856"/>
            <a:ext cx="0" cy="40049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onnecteur droit avec flèche 202"/>
          <p:cNvCxnSpPr/>
          <p:nvPr/>
        </p:nvCxnSpPr>
        <p:spPr>
          <a:xfrm flipH="1" flipV="1">
            <a:off x="8248524" y="4878556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necteur droit avec flèche 203"/>
          <p:cNvCxnSpPr/>
          <p:nvPr/>
        </p:nvCxnSpPr>
        <p:spPr>
          <a:xfrm>
            <a:off x="8255018" y="5580179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5" name="ZoneTexte 204"/>
              <p:cNvSpPr txBox="1"/>
              <p:nvPr/>
            </p:nvSpPr>
            <p:spPr>
              <a:xfrm>
                <a:off x="8908689" y="5445517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05" name="ZoneTexte 2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8689" y="5445517"/>
                <a:ext cx="370358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6" name="ZoneTexte 205"/>
              <p:cNvSpPr txBox="1"/>
              <p:nvPr/>
            </p:nvSpPr>
            <p:spPr>
              <a:xfrm>
                <a:off x="7806228" y="5615877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06" name="ZoneTexte 2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6228" y="5615877"/>
                <a:ext cx="389530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7" name="Ellipse 206"/>
          <p:cNvSpPr/>
          <p:nvPr/>
        </p:nvSpPr>
        <p:spPr>
          <a:xfrm>
            <a:off x="8076264" y="5393993"/>
            <a:ext cx="344948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8" name="ZoneTexte 207"/>
              <p:cNvSpPr txBox="1"/>
              <p:nvPr/>
            </p:nvSpPr>
            <p:spPr>
              <a:xfrm>
                <a:off x="8166277" y="4724207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08" name="ZoneTexte 2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6277" y="4724207"/>
                <a:ext cx="358431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9" name="ZoneTexte 208"/>
              <p:cNvSpPr txBox="1"/>
              <p:nvPr/>
            </p:nvSpPr>
            <p:spPr>
              <a:xfrm>
                <a:off x="8662558" y="4765088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09" name="ZoneTexte 2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2558" y="4765088"/>
                <a:ext cx="373949" cy="276999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0" name="ZoneTexte 209"/>
              <p:cNvSpPr txBox="1"/>
              <p:nvPr/>
            </p:nvSpPr>
            <p:spPr>
              <a:xfrm>
                <a:off x="7356168" y="4769631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0" name="ZoneTexte 2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6168" y="4769631"/>
                <a:ext cx="362022" cy="27699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1" name="Connecteur droit 210"/>
          <p:cNvCxnSpPr/>
          <p:nvPr/>
        </p:nvCxnSpPr>
        <p:spPr>
          <a:xfrm flipH="1">
            <a:off x="8255019" y="5188895"/>
            <a:ext cx="405019" cy="395036"/>
          </a:xfrm>
          <a:prstGeom prst="line">
            <a:avLst/>
          </a:prstGeom>
          <a:ln w="28575">
            <a:solidFill>
              <a:srgbClr val="7030A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ZoneTexte 211"/>
          <p:cNvSpPr txBox="1"/>
          <p:nvPr/>
        </p:nvSpPr>
        <p:spPr>
          <a:xfrm>
            <a:off x="6516806" y="430544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3" name="ZoneTexte 212"/>
          <p:cNvSpPr txBox="1"/>
          <p:nvPr/>
        </p:nvSpPr>
        <p:spPr>
          <a:xfrm>
            <a:off x="8924172" y="428735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4" name="ZoneTexte 213"/>
          <p:cNvSpPr txBox="1"/>
          <p:nvPr/>
        </p:nvSpPr>
        <p:spPr>
          <a:xfrm>
            <a:off x="9065694" y="351901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215" name="ZoneTexte 214"/>
          <p:cNvSpPr txBox="1"/>
          <p:nvPr/>
        </p:nvSpPr>
        <p:spPr>
          <a:xfrm>
            <a:off x="8363173" y="5010316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216" name="ZoneTexte 215"/>
          <p:cNvSpPr txBox="1"/>
          <p:nvPr/>
        </p:nvSpPr>
        <p:spPr>
          <a:xfrm>
            <a:off x="8200095" y="574461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4" name="Arc 43"/>
          <p:cNvSpPr/>
          <p:nvPr/>
        </p:nvSpPr>
        <p:spPr>
          <a:xfrm>
            <a:off x="7806228" y="5141121"/>
            <a:ext cx="889108" cy="881919"/>
          </a:xfrm>
          <a:prstGeom prst="arc">
            <a:avLst>
              <a:gd name="adj1" fmla="val 19137889"/>
              <a:gd name="adj2" fmla="val 21399604"/>
            </a:avLst>
          </a:prstGeom>
          <a:ln>
            <a:solidFill>
              <a:srgbClr val="FF0000"/>
            </a:solidFill>
            <a:headEnd type="stealth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7" name="ZoneTexte 216"/>
              <p:cNvSpPr txBox="1"/>
              <p:nvPr/>
            </p:nvSpPr>
            <p:spPr>
              <a:xfrm>
                <a:off x="8592869" y="5230215"/>
                <a:ext cx="5039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𝜃</m:t>
                      </m:r>
                      <m:r>
                        <a:rPr lang="fr-FR" sz="1200" i="1">
                          <a:latin typeface="Cambria Math"/>
                        </a:rPr>
                        <m:t>(</m:t>
                      </m:r>
                      <m:r>
                        <a:rPr lang="fr-FR" sz="1200" i="1">
                          <a:latin typeface="Cambria Math"/>
                        </a:rPr>
                        <m:t>𝑡</m:t>
                      </m:r>
                      <m:r>
                        <a:rPr lang="fr-FR" sz="1200" i="1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7" name="ZoneTexte 2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2869" y="5230215"/>
                <a:ext cx="503919" cy="276999"/>
              </a:xfrm>
              <a:prstGeom prst="rect">
                <a:avLst/>
              </a:prstGeom>
              <a:blipFill>
                <a:blip r:embed="rId23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e 4"/>
          <p:cNvGrpSpPr/>
          <p:nvPr/>
        </p:nvGrpSpPr>
        <p:grpSpPr>
          <a:xfrm>
            <a:off x="4146678" y="3287822"/>
            <a:ext cx="2221332" cy="1297417"/>
            <a:chOff x="2622678" y="3287821"/>
            <a:chExt cx="2221332" cy="1297417"/>
          </a:xfrm>
        </p:grpSpPr>
        <p:cxnSp>
          <p:nvCxnSpPr>
            <p:cNvPr id="136" name="Connecteur droit avec flèche 135"/>
            <p:cNvCxnSpPr/>
            <p:nvPr/>
          </p:nvCxnSpPr>
          <p:spPr>
            <a:xfrm flipH="1" flipV="1">
              <a:off x="3485362" y="3440636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ZoneTexte 138"/>
                <p:cNvSpPr txBox="1"/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39" name="ZoneTexte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9" name="Connecteur droit avec flèche 98"/>
            <p:cNvCxnSpPr/>
            <p:nvPr/>
          </p:nvCxnSpPr>
          <p:spPr>
            <a:xfrm flipH="1">
              <a:off x="2757842" y="4146214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ZoneTexte 99"/>
                <p:cNvSpPr txBox="1"/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00" name="ZoneTexte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6" name="Rectangle 115"/>
            <p:cNvSpPr/>
            <p:nvPr/>
          </p:nvSpPr>
          <p:spPr>
            <a:xfrm>
              <a:off x="3131808" y="3971462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0" name="Connecteur droit 119"/>
            <p:cNvCxnSpPr/>
            <p:nvPr/>
          </p:nvCxnSpPr>
          <p:spPr>
            <a:xfrm flipV="1">
              <a:off x="3493734" y="4331446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123"/>
            <p:cNvCxnSpPr/>
            <p:nvPr/>
          </p:nvCxnSpPr>
          <p:spPr>
            <a:xfrm>
              <a:off x="4572000" y="3699036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ZoneTexte 120"/>
                <p:cNvSpPr txBox="1"/>
                <p:nvPr/>
              </p:nvSpPr>
              <p:spPr>
                <a:xfrm>
                  <a:off x="3432365" y="3879060"/>
                  <a:ext cx="38593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1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365" y="3879060"/>
                  <a:ext cx="385939" cy="276999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2" name="ZoneTexte 161"/>
            <p:cNvSpPr txBox="1"/>
            <p:nvPr/>
          </p:nvSpPr>
          <p:spPr>
            <a:xfrm>
              <a:off x="3117655" y="432362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63" name="Connecteur droit avec flèche 162"/>
            <p:cNvCxnSpPr/>
            <p:nvPr/>
          </p:nvCxnSpPr>
          <p:spPr>
            <a:xfrm flipH="1" flipV="1">
              <a:off x="4565506" y="3448441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ZoneTexte 163"/>
                <p:cNvSpPr txBox="1"/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64" name="ZoneTexte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blipFill rotWithShape="1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0" name="ZoneTexte 179"/>
            <p:cNvSpPr txBox="1"/>
            <p:nvPr/>
          </p:nvSpPr>
          <p:spPr>
            <a:xfrm>
              <a:off x="4211872" y="37501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19" name="Connecteur droit 118"/>
            <p:cNvCxnSpPr/>
            <p:nvPr/>
          </p:nvCxnSpPr>
          <p:spPr>
            <a:xfrm flipH="1">
              <a:off x="3041796" y="4145148"/>
              <a:ext cx="1530204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ZoneTexte 88"/>
                <p:cNvSpPr txBox="1"/>
                <p:nvPr/>
              </p:nvSpPr>
              <p:spPr>
                <a:xfrm>
                  <a:off x="4372536" y="4139482"/>
                  <a:ext cx="38953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i="1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2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89" name="ZoneTexte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2536" y="4139482"/>
                  <a:ext cx="389530" cy="276999"/>
                </a:xfrm>
                <a:prstGeom prst="rect">
                  <a:avLst/>
                </a:prstGeom>
                <a:blipFill rotWithShape="1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/>
              <p:cNvSpPr txBox="1"/>
              <p:nvPr/>
            </p:nvSpPr>
            <p:spPr>
              <a:xfrm>
                <a:off x="6005988" y="5433126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1" name="ZoneTexte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988" y="5433126"/>
                <a:ext cx="389530" cy="276999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3920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ZoneTexte 132"/>
              <p:cNvSpPr txBox="1"/>
              <p:nvPr/>
            </p:nvSpPr>
            <p:spPr>
              <a:xfrm>
                <a:off x="6724814" y="3295179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3" name="ZoneTexte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4814" y="3295179"/>
                <a:ext cx="358431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2" name="Connecteur droit 181"/>
          <p:cNvCxnSpPr/>
          <p:nvPr/>
        </p:nvCxnSpPr>
        <p:spPr>
          <a:xfrm flipH="1">
            <a:off x="8975115" y="3752509"/>
            <a:ext cx="405019" cy="395036"/>
          </a:xfrm>
          <a:prstGeom prst="line">
            <a:avLst/>
          </a:prstGeom>
          <a:ln w="28575">
            <a:solidFill>
              <a:srgbClr val="7030A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/>
          <p:cNvCxnSpPr/>
          <p:nvPr/>
        </p:nvCxnSpPr>
        <p:spPr>
          <a:xfrm>
            <a:off x="6817345" y="3699036"/>
            <a:ext cx="0" cy="446112"/>
          </a:xfrm>
          <a:prstGeom prst="line">
            <a:avLst/>
          </a:prstGeom>
          <a:ln w="28575">
            <a:solidFill>
              <a:srgbClr val="7030A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ZoneTexte 180"/>
          <p:cNvSpPr txBox="1"/>
          <p:nvPr/>
        </p:nvSpPr>
        <p:spPr>
          <a:xfrm>
            <a:off x="6544749" y="367447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177" name="Connecteur droit avec flèche 176"/>
          <p:cNvCxnSpPr/>
          <p:nvPr/>
        </p:nvCxnSpPr>
        <p:spPr>
          <a:xfrm rot="16200000" flipV="1">
            <a:off x="8379148" y="3554121"/>
            <a:ext cx="588921" cy="589475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eur droit avec flèche 175"/>
          <p:cNvCxnSpPr/>
          <p:nvPr/>
        </p:nvCxnSpPr>
        <p:spPr>
          <a:xfrm flipV="1">
            <a:off x="8971869" y="3564820"/>
            <a:ext cx="588921" cy="589475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avec flèche 130"/>
          <p:cNvCxnSpPr/>
          <p:nvPr/>
        </p:nvCxnSpPr>
        <p:spPr>
          <a:xfrm flipH="1" flipV="1">
            <a:off x="6808331" y="3447994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/>
          <p:cNvCxnSpPr/>
          <p:nvPr/>
        </p:nvCxnSpPr>
        <p:spPr>
          <a:xfrm flipH="1">
            <a:off x="1916432" y="3867261"/>
            <a:ext cx="926652" cy="23832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 flipH="1">
            <a:off x="2489800" y="3639894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/>
          <p:nvPr/>
        </p:nvCxnSpPr>
        <p:spPr>
          <a:xfrm flipV="1">
            <a:off x="2847815" y="3149322"/>
            <a:ext cx="0" cy="7200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/>
          <p:nvPr/>
        </p:nvCxnSpPr>
        <p:spPr>
          <a:xfrm>
            <a:off x="2847815" y="3861053"/>
            <a:ext cx="720080" cy="4312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/>
              <p:cNvSpPr txBox="1"/>
              <p:nvPr/>
            </p:nvSpPr>
            <p:spPr>
              <a:xfrm>
                <a:off x="1685412" y="3849726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412" y="3849726"/>
                <a:ext cx="36875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3317381" y="3963431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7381" y="3963431"/>
                <a:ext cx="370358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2794239" y="3010823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4239" y="3010823"/>
                <a:ext cx="358431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ZoneTexte 77"/>
          <p:cNvSpPr txBox="1"/>
          <p:nvPr/>
        </p:nvSpPr>
        <p:spPr>
          <a:xfrm>
            <a:off x="3387831" y="346720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79" name="ZoneTexte 78"/>
          <p:cNvSpPr txBox="1"/>
          <p:nvPr/>
        </p:nvSpPr>
        <p:spPr>
          <a:xfrm>
            <a:off x="2663020" y="427798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48" name="Connecteur droit 47"/>
          <p:cNvCxnSpPr/>
          <p:nvPr/>
        </p:nvCxnSpPr>
        <p:spPr>
          <a:xfrm flipV="1">
            <a:off x="2855568" y="4058061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avec flèche 135"/>
          <p:cNvCxnSpPr/>
          <p:nvPr/>
        </p:nvCxnSpPr>
        <p:spPr>
          <a:xfrm flipH="1" flipV="1">
            <a:off x="5009362" y="3440637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ZoneTexte 138"/>
              <p:cNvSpPr txBox="1"/>
              <p:nvPr/>
            </p:nvSpPr>
            <p:spPr>
              <a:xfrm>
                <a:off x="4925845" y="3287822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39" name="ZoneTexte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5845" y="3287822"/>
                <a:ext cx="358431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Pivot</a:t>
            </a:r>
          </a:p>
        </p:txBody>
      </p:sp>
      <p:cxnSp>
        <p:nvCxnSpPr>
          <p:cNvPr id="86" name="Connecteur droit 85"/>
          <p:cNvCxnSpPr/>
          <p:nvPr/>
        </p:nvCxnSpPr>
        <p:spPr>
          <a:xfrm flipH="1">
            <a:off x="2486372" y="3999685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llipse 2"/>
          <p:cNvSpPr/>
          <p:nvPr/>
        </p:nvSpPr>
        <p:spPr>
          <a:xfrm>
            <a:off x="2405508" y="3793831"/>
            <a:ext cx="168584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2" name="Connecteur droit 91"/>
          <p:cNvCxnSpPr/>
          <p:nvPr/>
        </p:nvCxnSpPr>
        <p:spPr>
          <a:xfrm flipH="1">
            <a:off x="3179192" y="3728811"/>
            <a:ext cx="276378" cy="6932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Arc 3"/>
          <p:cNvSpPr/>
          <p:nvPr/>
        </p:nvSpPr>
        <p:spPr>
          <a:xfrm>
            <a:off x="2990722" y="3639895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ZoneTexte 96"/>
              <p:cNvSpPr txBox="1"/>
              <p:nvPr/>
            </p:nvSpPr>
            <p:spPr>
              <a:xfrm>
                <a:off x="2751684" y="3653793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7" name="ZoneTexte 9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684" y="3653793"/>
                <a:ext cx="327910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Connecteur droit avec flèche 98"/>
          <p:cNvCxnSpPr/>
          <p:nvPr/>
        </p:nvCxnSpPr>
        <p:spPr>
          <a:xfrm flipH="1">
            <a:off x="4281842" y="4146214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/>
              <p:cNvSpPr txBox="1"/>
              <p:nvPr/>
            </p:nvSpPr>
            <p:spPr>
              <a:xfrm>
                <a:off x="4146678" y="3856825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00" name="ZoneTexte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678" y="3856825"/>
                <a:ext cx="368754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Rectangle 115"/>
          <p:cNvSpPr/>
          <p:nvPr/>
        </p:nvSpPr>
        <p:spPr>
          <a:xfrm>
            <a:off x="4655808" y="3971462"/>
            <a:ext cx="720096" cy="35216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0" name="Connecteur droit 119"/>
          <p:cNvCxnSpPr/>
          <p:nvPr/>
        </p:nvCxnSpPr>
        <p:spPr>
          <a:xfrm flipV="1">
            <a:off x="5017734" y="4331446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/>
          <p:cNvCxnSpPr/>
          <p:nvPr/>
        </p:nvCxnSpPr>
        <p:spPr>
          <a:xfrm>
            <a:off x="6096000" y="3699036"/>
            <a:ext cx="0" cy="45362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ZoneTexte 120"/>
              <p:cNvSpPr txBox="1"/>
              <p:nvPr/>
            </p:nvSpPr>
            <p:spPr>
              <a:xfrm>
                <a:off x="4956365" y="3925847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1" name="ZoneTexte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6365" y="3925847"/>
                <a:ext cx="327910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9" name="Connecteur droit 128"/>
          <p:cNvCxnSpPr/>
          <p:nvPr/>
        </p:nvCxnSpPr>
        <p:spPr>
          <a:xfrm flipV="1">
            <a:off x="6817345" y="4154294"/>
            <a:ext cx="0" cy="40049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avec flèche 133"/>
          <p:cNvCxnSpPr/>
          <p:nvPr/>
        </p:nvCxnSpPr>
        <p:spPr>
          <a:xfrm>
            <a:off x="6814825" y="4149617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ZoneTexte 157"/>
              <p:cNvSpPr txBox="1"/>
              <p:nvPr/>
            </p:nvSpPr>
            <p:spPr>
              <a:xfrm>
                <a:off x="7255143" y="3880918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58" name="ZoneTexte 1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5143" y="3880918"/>
                <a:ext cx="370358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ZoneTexte 159"/>
              <p:cNvSpPr txBox="1"/>
              <p:nvPr/>
            </p:nvSpPr>
            <p:spPr>
              <a:xfrm>
                <a:off x="6848234" y="3789049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0" name="ZoneTexte 1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234" y="3789049"/>
                <a:ext cx="327910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Ellipse 125"/>
          <p:cNvSpPr/>
          <p:nvPr/>
        </p:nvSpPr>
        <p:spPr>
          <a:xfrm>
            <a:off x="6636071" y="3963431"/>
            <a:ext cx="344948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1" name="Connecteur droit 160"/>
          <p:cNvCxnSpPr/>
          <p:nvPr/>
        </p:nvCxnSpPr>
        <p:spPr>
          <a:xfrm>
            <a:off x="3455570" y="3512245"/>
            <a:ext cx="0" cy="21656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ZoneTexte 161"/>
          <p:cNvSpPr txBox="1"/>
          <p:nvPr/>
        </p:nvSpPr>
        <p:spPr>
          <a:xfrm>
            <a:off x="4641655" y="4323628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63" name="Connecteur droit avec flèche 162"/>
          <p:cNvCxnSpPr/>
          <p:nvPr/>
        </p:nvCxnSpPr>
        <p:spPr>
          <a:xfrm flipH="1" flipV="1">
            <a:off x="6089506" y="3448442"/>
            <a:ext cx="6494" cy="704663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ZoneTexte 163"/>
              <p:cNvSpPr txBox="1"/>
              <p:nvPr/>
            </p:nvSpPr>
            <p:spPr>
              <a:xfrm>
                <a:off x="6005988" y="3295627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4" name="ZoneTexte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988" y="3295627"/>
                <a:ext cx="362022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6" name="Connecteur droit 165"/>
          <p:cNvCxnSpPr/>
          <p:nvPr/>
        </p:nvCxnSpPr>
        <p:spPr>
          <a:xfrm flipV="1">
            <a:off x="8977634" y="4148470"/>
            <a:ext cx="0" cy="40049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avec flèche 166"/>
          <p:cNvCxnSpPr/>
          <p:nvPr/>
        </p:nvCxnSpPr>
        <p:spPr>
          <a:xfrm flipH="1" flipV="1">
            <a:off x="8968620" y="3442170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 droit avec flèche 168"/>
          <p:cNvCxnSpPr/>
          <p:nvPr/>
        </p:nvCxnSpPr>
        <p:spPr>
          <a:xfrm>
            <a:off x="8975114" y="4143793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ZoneTexte 169"/>
              <p:cNvSpPr txBox="1"/>
              <p:nvPr/>
            </p:nvSpPr>
            <p:spPr>
              <a:xfrm>
                <a:off x="9415432" y="3875094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0" name="ZoneTexte 1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5432" y="3875094"/>
                <a:ext cx="370358" cy="27699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ZoneTexte 172"/>
              <p:cNvSpPr txBox="1"/>
              <p:nvPr/>
            </p:nvSpPr>
            <p:spPr>
              <a:xfrm>
                <a:off x="8526324" y="4179491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3" name="ZoneTexte 1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6324" y="4179491"/>
                <a:ext cx="327910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" name="Ellipse 173"/>
          <p:cNvSpPr/>
          <p:nvPr/>
        </p:nvSpPr>
        <p:spPr>
          <a:xfrm>
            <a:off x="8796360" y="3957607"/>
            <a:ext cx="344948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ZoneTexte 174"/>
              <p:cNvSpPr txBox="1"/>
              <p:nvPr/>
            </p:nvSpPr>
            <p:spPr>
              <a:xfrm>
                <a:off x="8886373" y="3287821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5" name="ZoneTexte 1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6373" y="3287821"/>
                <a:ext cx="358431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8" name="ZoneTexte 177"/>
              <p:cNvSpPr txBox="1"/>
              <p:nvPr/>
            </p:nvSpPr>
            <p:spPr>
              <a:xfrm>
                <a:off x="9382654" y="3328702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8" name="ZoneTexte 1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2654" y="3328702"/>
                <a:ext cx="373949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9" name="ZoneTexte 178"/>
              <p:cNvSpPr txBox="1"/>
              <p:nvPr/>
            </p:nvSpPr>
            <p:spPr>
              <a:xfrm>
                <a:off x="8076264" y="3333245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79" name="ZoneTexte 1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6264" y="3333245"/>
                <a:ext cx="362022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0" name="ZoneTexte 179"/>
          <p:cNvSpPr txBox="1"/>
          <p:nvPr/>
        </p:nvSpPr>
        <p:spPr>
          <a:xfrm>
            <a:off x="5735872" y="375011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119" name="Connecteur droit 118"/>
          <p:cNvCxnSpPr/>
          <p:nvPr/>
        </p:nvCxnSpPr>
        <p:spPr>
          <a:xfrm flipH="1">
            <a:off x="4475785" y="4145148"/>
            <a:ext cx="1620217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ZoneTexte 211"/>
          <p:cNvSpPr txBox="1"/>
          <p:nvPr/>
        </p:nvSpPr>
        <p:spPr>
          <a:xfrm>
            <a:off x="6516806" y="4305449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3" name="ZoneTexte 212"/>
          <p:cNvSpPr txBox="1"/>
          <p:nvPr/>
        </p:nvSpPr>
        <p:spPr>
          <a:xfrm>
            <a:off x="8924172" y="428735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14" name="ZoneTexte 213"/>
          <p:cNvSpPr txBox="1"/>
          <p:nvPr/>
        </p:nvSpPr>
        <p:spPr>
          <a:xfrm>
            <a:off x="9065694" y="351901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93" name="Ellipse 92"/>
          <p:cNvSpPr/>
          <p:nvPr/>
        </p:nvSpPr>
        <p:spPr>
          <a:xfrm>
            <a:off x="2324383" y="3817691"/>
            <a:ext cx="168584" cy="355265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1" name="Connecteur droit 50"/>
          <p:cNvCxnSpPr/>
          <p:nvPr/>
        </p:nvCxnSpPr>
        <p:spPr>
          <a:xfrm flipH="1">
            <a:off x="2141193" y="3988224"/>
            <a:ext cx="267483" cy="6687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Arc 93"/>
          <p:cNvSpPr/>
          <p:nvPr/>
        </p:nvSpPr>
        <p:spPr>
          <a:xfrm>
            <a:off x="3062657" y="3629457"/>
            <a:ext cx="180025" cy="365866"/>
          </a:xfrm>
          <a:prstGeom prst="arc">
            <a:avLst>
              <a:gd name="adj1" fmla="val 15337234"/>
              <a:gd name="adj2" fmla="val 5960057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8" name="Connecteur droit 97"/>
          <p:cNvCxnSpPr/>
          <p:nvPr/>
        </p:nvCxnSpPr>
        <p:spPr>
          <a:xfrm>
            <a:off x="5465916" y="3971462"/>
            <a:ext cx="0" cy="352166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/>
          <p:cNvCxnSpPr/>
          <p:nvPr/>
        </p:nvCxnSpPr>
        <p:spPr>
          <a:xfrm>
            <a:off x="4556838" y="3964538"/>
            <a:ext cx="0" cy="36690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e 4"/>
          <p:cNvGrpSpPr/>
          <p:nvPr/>
        </p:nvGrpSpPr>
        <p:grpSpPr>
          <a:xfrm>
            <a:off x="4143432" y="4689168"/>
            <a:ext cx="4430203" cy="1298834"/>
            <a:chOff x="2619431" y="4689168"/>
            <a:chExt cx="4430203" cy="1298834"/>
          </a:xfrm>
        </p:grpSpPr>
        <p:cxnSp>
          <p:nvCxnSpPr>
            <p:cNvPr id="211" name="Connecteur droit 210"/>
            <p:cNvCxnSpPr/>
            <p:nvPr/>
          </p:nvCxnSpPr>
          <p:spPr>
            <a:xfrm flipH="1">
              <a:off x="6010922" y="5153857"/>
              <a:ext cx="405019" cy="395036"/>
            </a:xfrm>
            <a:prstGeom prst="line">
              <a:avLst/>
            </a:prstGeom>
            <a:ln w="28575">
              <a:solidFill>
                <a:srgbClr val="7030A0"/>
              </a:solidFill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cteur droit avec flèche 182"/>
            <p:cNvCxnSpPr/>
            <p:nvPr/>
          </p:nvCxnSpPr>
          <p:spPr>
            <a:xfrm flipH="1" flipV="1">
              <a:off x="3482115" y="4843400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ZoneTexte 183"/>
                <p:cNvSpPr txBox="1"/>
                <p:nvPr/>
              </p:nvSpPr>
              <p:spPr>
                <a:xfrm>
                  <a:off x="3398597" y="4690585"/>
                  <a:ext cx="37382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1" i="1">
                                    <a:latin typeface="Cambria Math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fr-FR" sz="1200" b="1" i="1"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b="1" dirty="0"/>
                </a:p>
              </p:txBody>
            </p:sp>
          </mc:Choice>
          <mc:Fallback xmlns="">
            <p:sp>
              <p:nvSpPr>
                <p:cNvPr id="184" name="ZoneTexte 1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8597" y="4690585"/>
                  <a:ext cx="373820" cy="276999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5" name="Connecteur droit avec flèche 184"/>
            <p:cNvCxnSpPr/>
            <p:nvPr/>
          </p:nvCxnSpPr>
          <p:spPr>
            <a:xfrm flipH="1">
              <a:off x="2754595" y="5548978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ZoneTexte 185"/>
                <p:cNvSpPr txBox="1"/>
                <p:nvPr/>
              </p:nvSpPr>
              <p:spPr>
                <a:xfrm>
                  <a:off x="2619431" y="5259588"/>
                  <a:ext cx="38183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1" i="1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fr-FR" sz="1200" b="1" i="1"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186" name="ZoneTexte 1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9431" y="5259588"/>
                  <a:ext cx="381836" cy="276999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8" name="Rectangle 187"/>
            <p:cNvSpPr/>
            <p:nvPr/>
          </p:nvSpPr>
          <p:spPr>
            <a:xfrm>
              <a:off x="3128561" y="5374226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cxnSp>
          <p:nvCxnSpPr>
            <p:cNvPr id="189" name="Connecteur droit 188"/>
            <p:cNvCxnSpPr/>
            <p:nvPr/>
          </p:nvCxnSpPr>
          <p:spPr>
            <a:xfrm flipV="1">
              <a:off x="3490487" y="5734210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cteur droit 189"/>
            <p:cNvCxnSpPr/>
            <p:nvPr/>
          </p:nvCxnSpPr>
          <p:spPr>
            <a:xfrm>
              <a:off x="4568753" y="5101800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1" name="ZoneTexte 190"/>
                <p:cNvSpPr txBox="1"/>
                <p:nvPr/>
              </p:nvSpPr>
              <p:spPr>
                <a:xfrm>
                  <a:off x="3432365" y="5328610"/>
                  <a:ext cx="33214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>
                            <a:latin typeface="Cambria Math"/>
                          </a:rPr>
                          <m:t>𝑶</m:t>
                        </m:r>
                      </m:oMath>
                    </m:oMathPara>
                  </a14:m>
                  <a:endParaRPr lang="fr-FR" b="1" dirty="0"/>
                </a:p>
              </p:txBody>
            </p:sp>
          </mc:Choice>
          <mc:Fallback xmlns="">
            <p:sp>
              <p:nvSpPr>
                <p:cNvPr id="191" name="ZoneTexte 1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2365" y="5328610"/>
                  <a:ext cx="332142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2" name="ZoneTexte 191"/>
            <p:cNvSpPr txBox="1"/>
            <p:nvPr/>
          </p:nvSpPr>
          <p:spPr>
            <a:xfrm>
              <a:off x="3114408" y="572639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93" name="Connecteur droit avec flèche 192"/>
            <p:cNvCxnSpPr/>
            <p:nvPr/>
          </p:nvCxnSpPr>
          <p:spPr>
            <a:xfrm flipV="1">
              <a:off x="4565508" y="4829084"/>
              <a:ext cx="0" cy="707502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4" name="ZoneTexte 193"/>
                <p:cNvSpPr txBox="1"/>
                <p:nvPr/>
              </p:nvSpPr>
              <p:spPr>
                <a:xfrm>
                  <a:off x="4565506" y="4836778"/>
                  <a:ext cx="37382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1" i="1">
                                    <a:latin typeface="Cambria Math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fr-FR" sz="1200" b="1" i="1"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b="1" dirty="0"/>
                </a:p>
              </p:txBody>
            </p:sp>
          </mc:Choice>
          <mc:Fallback xmlns="">
            <p:sp>
              <p:nvSpPr>
                <p:cNvPr id="194" name="ZoneTexte 1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5506" y="4836778"/>
                  <a:ext cx="373820" cy="276999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5" name="ZoneTexte 194"/>
            <p:cNvSpPr txBox="1"/>
            <p:nvPr/>
          </p:nvSpPr>
          <p:spPr>
            <a:xfrm>
              <a:off x="4208625" y="5152876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>
                  <a:solidFill>
                    <a:srgbClr val="7030A0"/>
                  </a:solidFill>
                </a:rPr>
                <a:t>(2)</a:t>
              </a:r>
              <a:endParaRPr lang="fr-FR" sz="1400" b="1" dirty="0">
                <a:solidFill>
                  <a:srgbClr val="7030A0"/>
                </a:solidFill>
              </a:endParaRPr>
            </a:p>
          </p:txBody>
        </p:sp>
        <p:cxnSp>
          <p:nvCxnSpPr>
            <p:cNvPr id="187" name="Connecteur droit 186"/>
            <p:cNvCxnSpPr/>
            <p:nvPr/>
          </p:nvCxnSpPr>
          <p:spPr>
            <a:xfrm flipH="1">
              <a:off x="2951784" y="5547912"/>
              <a:ext cx="1616970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cteur droit avec flèche 199"/>
            <p:cNvCxnSpPr/>
            <p:nvPr/>
          </p:nvCxnSpPr>
          <p:spPr>
            <a:xfrm rot="16200000" flipV="1">
              <a:off x="5414955" y="4955468"/>
              <a:ext cx="588921" cy="589475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cteur droit avec flèche 200"/>
            <p:cNvCxnSpPr/>
            <p:nvPr/>
          </p:nvCxnSpPr>
          <p:spPr>
            <a:xfrm flipV="1">
              <a:off x="6007676" y="4966167"/>
              <a:ext cx="588921" cy="589475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cteur droit 201"/>
            <p:cNvCxnSpPr/>
            <p:nvPr/>
          </p:nvCxnSpPr>
          <p:spPr>
            <a:xfrm flipV="1">
              <a:off x="6013442" y="5549818"/>
              <a:ext cx="0" cy="400492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cteur droit avec flèche 202"/>
            <p:cNvCxnSpPr/>
            <p:nvPr/>
          </p:nvCxnSpPr>
          <p:spPr>
            <a:xfrm flipH="1" flipV="1">
              <a:off x="6004428" y="4843517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cteur droit avec flèche 203"/>
            <p:cNvCxnSpPr/>
            <p:nvPr/>
          </p:nvCxnSpPr>
          <p:spPr>
            <a:xfrm>
              <a:off x="6010922" y="5545141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ZoneTexte 204"/>
                <p:cNvSpPr txBox="1"/>
                <p:nvPr/>
              </p:nvSpPr>
              <p:spPr>
                <a:xfrm>
                  <a:off x="6664593" y="5410478"/>
                  <a:ext cx="38504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1" i="1">
                                    <a:latin typeface="Cambria Math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fr-FR" sz="1200" b="1" i="1"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205" name="ZoneTexte 20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64593" y="5410478"/>
                  <a:ext cx="385041" cy="276999"/>
                </a:xfrm>
                <a:prstGeom prst="rect">
                  <a:avLst/>
                </a:prstGeom>
                <a:blipFill rotWithShape="1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" name="ZoneTexte 205"/>
                <p:cNvSpPr txBox="1"/>
                <p:nvPr/>
              </p:nvSpPr>
              <p:spPr>
                <a:xfrm>
                  <a:off x="5562132" y="5580838"/>
                  <a:ext cx="33214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>
                            <a:latin typeface="Cambria Math"/>
                          </a:rPr>
                          <m:t>𝑶</m:t>
                        </m:r>
                      </m:oMath>
                    </m:oMathPara>
                  </a14:m>
                  <a:endParaRPr lang="fr-FR" b="1" dirty="0"/>
                </a:p>
              </p:txBody>
            </p:sp>
          </mc:Choice>
          <mc:Fallback xmlns="">
            <p:sp>
              <p:nvSpPr>
                <p:cNvPr id="206" name="ZoneTexte 20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2132" y="5580838"/>
                  <a:ext cx="332142" cy="276999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7" name="Ellipse 206"/>
            <p:cNvSpPr/>
            <p:nvPr/>
          </p:nvSpPr>
          <p:spPr>
            <a:xfrm>
              <a:off x="5832168" y="5358954"/>
              <a:ext cx="344948" cy="355265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ZoneTexte 207"/>
                <p:cNvSpPr txBox="1"/>
                <p:nvPr/>
              </p:nvSpPr>
              <p:spPr>
                <a:xfrm>
                  <a:off x="5922180" y="4689168"/>
                  <a:ext cx="37382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1" i="1">
                                    <a:latin typeface="Cambria Math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fr-FR" sz="1200" b="1" i="1">
                                    <a:latin typeface="Cambria Math"/>
                                  </a:rPr>
                                  <m:t>𝟏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b="1" dirty="0"/>
                </a:p>
              </p:txBody>
            </p:sp>
          </mc:Choice>
          <mc:Fallback xmlns="">
            <p:sp>
              <p:nvSpPr>
                <p:cNvPr id="208" name="ZoneTexte 20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2180" y="4689168"/>
                  <a:ext cx="373820" cy="276999"/>
                </a:xfrm>
                <a:prstGeom prst="rect">
                  <a:avLst/>
                </a:prstGeom>
                <a:blipFill rotWithShape="1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ZoneTexte 208"/>
                <p:cNvSpPr txBox="1"/>
                <p:nvPr/>
              </p:nvSpPr>
              <p:spPr>
                <a:xfrm>
                  <a:off x="6418461" y="4730049"/>
                  <a:ext cx="38504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1" i="1">
                                    <a:latin typeface="Cambria Math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fr-FR" sz="1200" b="1" i="1"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209" name="ZoneTexte 2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8461" y="4730049"/>
                  <a:ext cx="385042" cy="276999"/>
                </a:xfrm>
                <a:prstGeom prst="rect">
                  <a:avLst/>
                </a:prstGeom>
                <a:blipFill rotWithShape="1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0" name="ZoneTexte 209"/>
                <p:cNvSpPr txBox="1"/>
                <p:nvPr/>
              </p:nvSpPr>
              <p:spPr>
                <a:xfrm>
                  <a:off x="5112072" y="4734592"/>
                  <a:ext cx="37382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1" i="1">
                                    <a:latin typeface="Cambria Math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fr-FR" sz="1200" b="1" i="1">
                                    <a:latin typeface="Cambria Math"/>
                                  </a:rPr>
                                  <m:t>𝟐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210" name="ZoneTexte 2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2072" y="4734592"/>
                  <a:ext cx="373820" cy="276999"/>
                </a:xfrm>
                <a:prstGeom prst="rect">
                  <a:avLst/>
                </a:prstGeom>
                <a:blipFill rotWithShape="1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5" name="ZoneTexte 214"/>
            <p:cNvSpPr txBox="1"/>
            <p:nvPr/>
          </p:nvSpPr>
          <p:spPr>
            <a:xfrm>
              <a:off x="6119077" y="497527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>
                  <a:solidFill>
                    <a:srgbClr val="7030A0"/>
                  </a:solidFill>
                </a:rPr>
                <a:t>(2)</a:t>
              </a:r>
              <a:endParaRPr lang="fr-FR" sz="1400" b="1" dirty="0">
                <a:solidFill>
                  <a:srgbClr val="7030A0"/>
                </a:solidFill>
              </a:endParaRPr>
            </a:p>
          </p:txBody>
        </p:sp>
        <p:sp>
          <p:nvSpPr>
            <p:cNvPr id="216" name="ZoneTexte 215"/>
            <p:cNvSpPr txBox="1"/>
            <p:nvPr/>
          </p:nvSpPr>
          <p:spPr>
            <a:xfrm>
              <a:off x="5955999" y="5709574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b="1" dirty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b="1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sp>
          <p:nvSpPr>
            <p:cNvPr id="44" name="Arc 43"/>
            <p:cNvSpPr/>
            <p:nvPr/>
          </p:nvSpPr>
          <p:spPr>
            <a:xfrm>
              <a:off x="5562132" y="5106082"/>
              <a:ext cx="889108" cy="881919"/>
            </a:xfrm>
            <a:prstGeom prst="arc">
              <a:avLst>
                <a:gd name="adj1" fmla="val 19137889"/>
                <a:gd name="adj2" fmla="val 21399604"/>
              </a:avLst>
            </a:prstGeom>
            <a:ln>
              <a:solidFill>
                <a:srgbClr val="FF0000"/>
              </a:solidFill>
              <a:headEnd type="stealth" w="med" len="lg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ZoneTexte 216"/>
                <p:cNvSpPr txBox="1"/>
                <p:nvPr/>
              </p:nvSpPr>
              <p:spPr>
                <a:xfrm>
                  <a:off x="6348772" y="5195176"/>
                  <a:ext cx="503919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>
                            <a:latin typeface="Cambria Math"/>
                          </a:rPr>
                          <m:t>𝜽</m:t>
                        </m:r>
                        <m:r>
                          <a:rPr lang="fr-FR" sz="1200" b="1" i="1">
                            <a:latin typeface="Cambria Math"/>
                          </a:rPr>
                          <m:t>(</m:t>
                        </m:r>
                        <m:r>
                          <a:rPr lang="fr-FR" sz="1200" b="1" i="1">
                            <a:latin typeface="Cambria Math"/>
                          </a:rPr>
                          <m:t>𝒕</m:t>
                        </m:r>
                        <m:r>
                          <a:rPr lang="fr-FR" sz="1200" b="1" i="1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fr-FR" sz="1200" b="1" dirty="0"/>
                </a:p>
              </p:txBody>
            </p:sp>
          </mc:Choice>
          <mc:Fallback xmlns="">
            <p:sp>
              <p:nvSpPr>
                <p:cNvPr id="217" name="ZoneTexte 2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8772" y="5195176"/>
                  <a:ext cx="503919" cy="276999"/>
                </a:xfrm>
                <a:prstGeom prst="rect">
                  <a:avLst/>
                </a:prstGeom>
                <a:blipFill rotWithShape="1">
                  <a:blip r:embed="rId26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" name="Connecteur droit 104"/>
            <p:cNvCxnSpPr/>
            <p:nvPr/>
          </p:nvCxnSpPr>
          <p:spPr>
            <a:xfrm>
              <a:off x="3048530" y="5361211"/>
              <a:ext cx="0" cy="36690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eur droit 105"/>
            <p:cNvCxnSpPr/>
            <p:nvPr/>
          </p:nvCxnSpPr>
          <p:spPr>
            <a:xfrm>
              <a:off x="3941916" y="5367788"/>
              <a:ext cx="0" cy="366909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65726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7" name="Connecteur droit avec flèche 116"/>
          <p:cNvCxnSpPr/>
          <p:nvPr/>
        </p:nvCxnSpPr>
        <p:spPr>
          <a:xfrm flipH="1" flipV="1">
            <a:off x="7530402" y="3447146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9" name="ZoneTexte 198"/>
              <p:cNvSpPr txBox="1"/>
              <p:nvPr/>
            </p:nvSpPr>
            <p:spPr>
              <a:xfrm>
                <a:off x="4963405" y="5729180"/>
                <a:ext cx="1182310" cy="38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i="1">
                          <a:latin typeface="Cambria Math"/>
                        </a:rPr>
                        <m:t>𝜆</m:t>
                      </m:r>
                      <m:d>
                        <m:dPr>
                          <m:ctrlPr>
                            <a:rPr lang="fr-FR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1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fr-FR" sz="1100" i="1">
                          <a:latin typeface="Cambria Math"/>
                        </a:rPr>
                        <m:t>=</m:t>
                      </m:r>
                      <m:r>
                        <a:rPr lang="fr-FR" sz="1100" i="1">
                          <a:latin typeface="Cambria Math"/>
                        </a:rPr>
                        <m:t>𝜃</m:t>
                      </m:r>
                      <m:d>
                        <m:dPr>
                          <m:ctrlPr>
                            <a:rPr lang="fr-FR" sz="1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100" i="1">
                              <a:latin typeface="Cambria Math"/>
                            </a:rPr>
                            <m:t>𝑡</m:t>
                          </m:r>
                        </m:e>
                      </m:d>
                      <m:r>
                        <a:rPr lang="fr-FR" sz="1100" i="1">
                          <a:latin typeface="Cambria Math"/>
                        </a:rPr>
                        <m:t>⋅</m:t>
                      </m:r>
                      <m:f>
                        <m:fPr>
                          <m:ctrlPr>
                            <a:rPr lang="fr-FR" sz="1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100" i="1">
                              <a:latin typeface="Cambria Math"/>
                            </a:rPr>
                            <m:t>𝑝</m:t>
                          </m:r>
                        </m:num>
                        <m:den>
                          <m:r>
                            <a:rPr lang="fr-FR" sz="1100" i="1">
                              <a:latin typeface="Cambria Math"/>
                            </a:rPr>
                            <m:t>2</m:t>
                          </m:r>
                          <m:r>
                            <a:rPr lang="fr-FR" sz="1100" i="1">
                              <a:latin typeface="Cambria Math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199" name="ZoneTexte 1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3405" y="5729180"/>
                <a:ext cx="1182310" cy="382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Glissière hélicoïdale</a:t>
            </a:r>
          </a:p>
        </p:txBody>
      </p:sp>
      <p:cxnSp>
        <p:nvCxnSpPr>
          <p:cNvPr id="183" name="Connecteur droit avec flèche 182"/>
          <p:cNvCxnSpPr/>
          <p:nvPr/>
        </p:nvCxnSpPr>
        <p:spPr>
          <a:xfrm flipH="1" flipV="1">
            <a:off x="5006115" y="4878439"/>
            <a:ext cx="6494" cy="70466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ZoneTexte 183"/>
              <p:cNvSpPr txBox="1"/>
              <p:nvPr/>
            </p:nvSpPr>
            <p:spPr>
              <a:xfrm>
                <a:off x="4922598" y="4725624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84" name="ZoneTexte 1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598" y="4725624"/>
                <a:ext cx="358431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5" name="Connecteur droit avec flèche 184"/>
          <p:cNvCxnSpPr/>
          <p:nvPr/>
        </p:nvCxnSpPr>
        <p:spPr>
          <a:xfrm flipH="1">
            <a:off x="4278595" y="5584016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6" name="ZoneTexte 185"/>
              <p:cNvSpPr txBox="1"/>
              <p:nvPr/>
            </p:nvSpPr>
            <p:spPr>
              <a:xfrm>
                <a:off x="4143431" y="5294627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6" name="ZoneTexte 1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431" y="5294627"/>
                <a:ext cx="368754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9" name="Connecteur droit 188"/>
          <p:cNvCxnSpPr/>
          <p:nvPr/>
        </p:nvCxnSpPr>
        <p:spPr>
          <a:xfrm flipV="1">
            <a:off x="5014487" y="5769248"/>
            <a:ext cx="0" cy="450124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189"/>
          <p:cNvCxnSpPr/>
          <p:nvPr/>
        </p:nvCxnSpPr>
        <p:spPr>
          <a:xfrm>
            <a:off x="6092753" y="5136838"/>
            <a:ext cx="0" cy="45362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ZoneTexte 191"/>
          <p:cNvSpPr txBox="1"/>
          <p:nvPr/>
        </p:nvSpPr>
        <p:spPr>
          <a:xfrm>
            <a:off x="4638408" y="5761430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93" name="Connecteur droit avec flèche 192"/>
          <p:cNvCxnSpPr/>
          <p:nvPr/>
        </p:nvCxnSpPr>
        <p:spPr>
          <a:xfrm flipV="1">
            <a:off x="6089508" y="4864122"/>
            <a:ext cx="0" cy="1355250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4" name="ZoneTexte 193"/>
              <p:cNvSpPr txBox="1"/>
              <p:nvPr/>
            </p:nvSpPr>
            <p:spPr>
              <a:xfrm>
                <a:off x="6107830" y="4779097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4" name="ZoneTexte 1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7830" y="4779097"/>
                <a:ext cx="362022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5" name="ZoneTexte 194"/>
          <p:cNvSpPr txBox="1"/>
          <p:nvPr/>
        </p:nvSpPr>
        <p:spPr>
          <a:xfrm>
            <a:off x="5732625" y="5187914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187" name="Connecteur droit 186"/>
          <p:cNvCxnSpPr/>
          <p:nvPr/>
        </p:nvCxnSpPr>
        <p:spPr>
          <a:xfrm flipH="1" flipV="1">
            <a:off x="4562550" y="5586898"/>
            <a:ext cx="1545281" cy="3561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Connecteur droit avec flèche 197"/>
          <p:cNvCxnSpPr/>
          <p:nvPr/>
        </p:nvCxnSpPr>
        <p:spPr>
          <a:xfrm rot="5400000" flipV="1">
            <a:off x="5554561" y="5590657"/>
            <a:ext cx="1" cy="1077408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ectangle 187"/>
          <p:cNvSpPr/>
          <p:nvPr/>
        </p:nvSpPr>
        <p:spPr>
          <a:xfrm>
            <a:off x="4652561" y="5409264"/>
            <a:ext cx="720096" cy="35216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ZoneTexte 190"/>
              <p:cNvSpPr txBox="1"/>
              <p:nvPr/>
            </p:nvSpPr>
            <p:spPr>
              <a:xfrm>
                <a:off x="4824765" y="5387532"/>
                <a:ext cx="38593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i="1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1" name="ZoneTexte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4765" y="5387532"/>
                <a:ext cx="385939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ZoneTexte 126"/>
              <p:cNvSpPr txBox="1"/>
              <p:nvPr/>
            </p:nvSpPr>
            <p:spPr>
              <a:xfrm>
                <a:off x="6005988" y="5452181"/>
                <a:ext cx="38953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fr-FR" sz="1200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7" name="ZoneTexte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988" y="5452181"/>
                <a:ext cx="389530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necteur droit avec flèche 68"/>
          <p:cNvCxnSpPr/>
          <p:nvPr/>
        </p:nvCxnSpPr>
        <p:spPr>
          <a:xfrm flipH="1">
            <a:off x="1916432" y="2779562"/>
            <a:ext cx="926652" cy="23832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 flipH="1">
            <a:off x="2489800" y="2552195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/>
          <p:cNvCxnSpPr/>
          <p:nvPr/>
        </p:nvCxnSpPr>
        <p:spPr>
          <a:xfrm flipV="1">
            <a:off x="2847815" y="2061623"/>
            <a:ext cx="0" cy="7200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/>
          <p:cNvCxnSpPr/>
          <p:nvPr/>
        </p:nvCxnSpPr>
        <p:spPr>
          <a:xfrm>
            <a:off x="2847815" y="2773354"/>
            <a:ext cx="720080" cy="43120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/>
              <p:cNvSpPr txBox="1"/>
              <p:nvPr/>
            </p:nvSpPr>
            <p:spPr>
              <a:xfrm>
                <a:off x="1685412" y="2762027"/>
                <a:ext cx="36875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412" y="2762027"/>
                <a:ext cx="368754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3317381" y="2875732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7381" y="2875732"/>
                <a:ext cx="370358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/>
              <p:cNvSpPr txBox="1"/>
              <p:nvPr/>
            </p:nvSpPr>
            <p:spPr>
              <a:xfrm>
                <a:off x="2794239" y="1923124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1" name="ZoneTexte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4239" y="1923124"/>
                <a:ext cx="358431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ZoneTexte 81"/>
          <p:cNvSpPr txBox="1"/>
          <p:nvPr/>
        </p:nvSpPr>
        <p:spPr>
          <a:xfrm>
            <a:off x="3387831" y="2379502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sp>
        <p:nvSpPr>
          <p:cNvPr id="83" name="ZoneTexte 82"/>
          <p:cNvSpPr txBox="1"/>
          <p:nvPr/>
        </p:nvSpPr>
        <p:spPr>
          <a:xfrm>
            <a:off x="2663020" y="3190283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84" name="Connecteur droit 83"/>
          <p:cNvCxnSpPr/>
          <p:nvPr/>
        </p:nvCxnSpPr>
        <p:spPr>
          <a:xfrm flipV="1">
            <a:off x="2855568" y="2970362"/>
            <a:ext cx="0" cy="223340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/>
          <p:cNvCxnSpPr/>
          <p:nvPr/>
        </p:nvCxnSpPr>
        <p:spPr>
          <a:xfrm flipH="1">
            <a:off x="2486372" y="2911986"/>
            <a:ext cx="615732" cy="153936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Ellipse 86"/>
          <p:cNvSpPr/>
          <p:nvPr/>
        </p:nvSpPr>
        <p:spPr>
          <a:xfrm>
            <a:off x="2405508" y="2706132"/>
            <a:ext cx="168584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8" name="Connecteur droit 87"/>
          <p:cNvCxnSpPr/>
          <p:nvPr/>
        </p:nvCxnSpPr>
        <p:spPr>
          <a:xfrm flipH="1">
            <a:off x="2318050" y="2878650"/>
            <a:ext cx="174917" cy="4373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 flipH="1">
            <a:off x="3179192" y="2641112"/>
            <a:ext cx="276378" cy="6932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Arc 89"/>
          <p:cNvSpPr/>
          <p:nvPr/>
        </p:nvSpPr>
        <p:spPr>
          <a:xfrm>
            <a:off x="2990722" y="2552196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2" name="Connecteur droit 91"/>
          <p:cNvCxnSpPr/>
          <p:nvPr/>
        </p:nvCxnSpPr>
        <p:spPr>
          <a:xfrm>
            <a:off x="3455570" y="2424546"/>
            <a:ext cx="0" cy="216567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Arc 92"/>
          <p:cNvSpPr/>
          <p:nvPr/>
        </p:nvSpPr>
        <p:spPr>
          <a:xfrm>
            <a:off x="2504682" y="2675773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Arc 93"/>
          <p:cNvSpPr/>
          <p:nvPr/>
        </p:nvSpPr>
        <p:spPr>
          <a:xfrm>
            <a:off x="2574093" y="2660159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Arc 94"/>
          <p:cNvSpPr/>
          <p:nvPr/>
        </p:nvSpPr>
        <p:spPr>
          <a:xfrm>
            <a:off x="2643504" y="2644545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Arc 95"/>
          <p:cNvSpPr/>
          <p:nvPr/>
        </p:nvSpPr>
        <p:spPr>
          <a:xfrm>
            <a:off x="2712915" y="2628931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3" name="Arc 102"/>
          <p:cNvSpPr/>
          <p:nvPr/>
        </p:nvSpPr>
        <p:spPr>
          <a:xfrm>
            <a:off x="2782326" y="2613317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Arc 105"/>
          <p:cNvSpPr/>
          <p:nvPr/>
        </p:nvSpPr>
        <p:spPr>
          <a:xfrm>
            <a:off x="2851737" y="2597703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Arc 106"/>
          <p:cNvSpPr/>
          <p:nvPr/>
        </p:nvSpPr>
        <p:spPr>
          <a:xfrm>
            <a:off x="2921148" y="2567449"/>
            <a:ext cx="180025" cy="365866"/>
          </a:xfrm>
          <a:prstGeom prst="arc">
            <a:avLst>
              <a:gd name="adj1" fmla="val 16035733"/>
              <a:gd name="adj2" fmla="val 5332021"/>
            </a:avLst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/>
              <p:cNvSpPr txBox="1"/>
              <p:nvPr/>
            </p:nvSpPr>
            <p:spPr>
              <a:xfrm>
                <a:off x="2594693" y="2433436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91" name="ZoneTexte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693" y="2433436"/>
                <a:ext cx="327910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e 3"/>
          <p:cNvGrpSpPr/>
          <p:nvPr/>
        </p:nvGrpSpPr>
        <p:grpSpPr>
          <a:xfrm>
            <a:off x="4146678" y="3287822"/>
            <a:ext cx="2221332" cy="1297417"/>
            <a:chOff x="2622678" y="3287821"/>
            <a:chExt cx="2221332" cy="1297417"/>
          </a:xfrm>
        </p:grpSpPr>
        <p:cxnSp>
          <p:nvCxnSpPr>
            <p:cNvPr id="136" name="Connecteur droit avec flèche 135"/>
            <p:cNvCxnSpPr/>
            <p:nvPr/>
          </p:nvCxnSpPr>
          <p:spPr>
            <a:xfrm flipH="1" flipV="1">
              <a:off x="3485362" y="3440636"/>
              <a:ext cx="6494" cy="704663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ZoneTexte 138"/>
                <p:cNvSpPr txBox="1"/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39" name="ZoneTexte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1844" y="3287821"/>
                  <a:ext cx="358431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9" name="Connecteur droit avec flèche 98"/>
            <p:cNvCxnSpPr/>
            <p:nvPr/>
          </p:nvCxnSpPr>
          <p:spPr>
            <a:xfrm flipH="1">
              <a:off x="2757842" y="4146214"/>
              <a:ext cx="734014" cy="0"/>
            </a:xfrm>
            <a:prstGeom prst="straightConnector1">
              <a:avLst/>
            </a:prstGeom>
            <a:ln>
              <a:solidFill>
                <a:schemeClr val="accent3">
                  <a:lumMod val="75000"/>
                </a:schemeClr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ZoneTexte 99"/>
                <p:cNvSpPr txBox="1"/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00" name="ZoneTexte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2678" y="3856824"/>
                  <a:ext cx="368754" cy="276999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Connecteur droit 119"/>
            <p:cNvCxnSpPr/>
            <p:nvPr/>
          </p:nvCxnSpPr>
          <p:spPr>
            <a:xfrm flipV="1">
              <a:off x="3493734" y="4331446"/>
              <a:ext cx="0" cy="223340"/>
            </a:xfrm>
            <a:prstGeom prst="line">
              <a:avLst/>
            </a:prstGeom>
            <a:ln w="28575"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cteur droit 123"/>
            <p:cNvCxnSpPr/>
            <p:nvPr/>
          </p:nvCxnSpPr>
          <p:spPr>
            <a:xfrm>
              <a:off x="4481988" y="3699036"/>
              <a:ext cx="0" cy="45362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ZoneTexte 161"/>
            <p:cNvSpPr txBox="1"/>
            <p:nvPr/>
          </p:nvSpPr>
          <p:spPr>
            <a:xfrm>
              <a:off x="3117655" y="4323628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chemeClr val="accent3">
                      <a:lumMod val="50000"/>
                    </a:schemeClr>
                  </a:solidFill>
                </a:rPr>
                <a:t>(1)</a:t>
              </a:r>
              <a:endParaRPr lang="fr-FR" sz="14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  <p:cxnSp>
          <p:nvCxnSpPr>
            <p:cNvPr id="163" name="Connecteur droit avec flèche 162"/>
            <p:cNvCxnSpPr/>
            <p:nvPr/>
          </p:nvCxnSpPr>
          <p:spPr>
            <a:xfrm flipH="1" flipV="1">
              <a:off x="4475494" y="3448441"/>
              <a:ext cx="6494" cy="704663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ZoneTexte 163"/>
                <p:cNvSpPr txBox="1"/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64" name="ZoneTexte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1988" y="3295626"/>
                  <a:ext cx="362022" cy="276999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0" name="ZoneTexte 179"/>
            <p:cNvSpPr txBox="1"/>
            <p:nvPr/>
          </p:nvSpPr>
          <p:spPr>
            <a:xfrm>
              <a:off x="4211872" y="3750112"/>
              <a:ext cx="36012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50" dirty="0">
                  <a:solidFill>
                    <a:srgbClr val="7030A0"/>
                  </a:solidFill>
                </a:rPr>
                <a:t>(2)</a:t>
              </a:r>
              <a:endParaRPr lang="fr-FR" sz="1400" dirty="0">
                <a:solidFill>
                  <a:srgbClr val="7030A0"/>
                </a:solidFill>
              </a:endParaRPr>
            </a:p>
          </p:txBody>
        </p:sp>
        <p:cxnSp>
          <p:nvCxnSpPr>
            <p:cNvPr id="119" name="Connecteur droit 118"/>
            <p:cNvCxnSpPr/>
            <p:nvPr/>
          </p:nvCxnSpPr>
          <p:spPr>
            <a:xfrm flipH="1">
              <a:off x="2951784" y="4145148"/>
              <a:ext cx="1530204" cy="3947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ectangle 115"/>
            <p:cNvSpPr/>
            <p:nvPr/>
          </p:nvSpPr>
          <p:spPr>
            <a:xfrm>
              <a:off x="3131808" y="3971462"/>
              <a:ext cx="720096" cy="352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ZoneTexte 120"/>
                <p:cNvSpPr txBox="1"/>
                <p:nvPr/>
              </p:nvSpPr>
              <p:spPr>
                <a:xfrm>
                  <a:off x="3329779" y="3967710"/>
                  <a:ext cx="32791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/>
                          </a:rPr>
                          <m:t>𝑂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21" name="ZoneTexte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9779" y="3967710"/>
                  <a:ext cx="327910" cy="276999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" name="Forme libre 2"/>
            <p:cNvSpPr/>
            <p:nvPr/>
          </p:nvSpPr>
          <p:spPr>
            <a:xfrm>
              <a:off x="3127375" y="4019416"/>
              <a:ext cx="720725" cy="226655"/>
            </a:xfrm>
            <a:custGeom>
              <a:avLst/>
              <a:gdLst>
                <a:gd name="connsiteX0" fmla="*/ 0 w 720725"/>
                <a:gd name="connsiteY0" fmla="*/ 355601 h 358776"/>
                <a:gd name="connsiteX1" fmla="*/ 180975 w 720725"/>
                <a:gd name="connsiteY1" fmla="*/ 1 h 358776"/>
                <a:gd name="connsiteX2" fmla="*/ 365125 w 720725"/>
                <a:gd name="connsiteY2" fmla="*/ 358776 h 358776"/>
                <a:gd name="connsiteX3" fmla="*/ 549275 w 720725"/>
                <a:gd name="connsiteY3" fmla="*/ 3176 h 358776"/>
                <a:gd name="connsiteX4" fmla="*/ 720725 w 720725"/>
                <a:gd name="connsiteY4" fmla="*/ 355601 h 358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0725" h="358776">
                  <a:moveTo>
                    <a:pt x="0" y="355601"/>
                  </a:moveTo>
                  <a:cubicBezTo>
                    <a:pt x="60060" y="177536"/>
                    <a:pt x="120121" y="-528"/>
                    <a:pt x="180975" y="1"/>
                  </a:cubicBezTo>
                  <a:cubicBezTo>
                    <a:pt x="241829" y="530"/>
                    <a:pt x="303742" y="358247"/>
                    <a:pt x="365125" y="358776"/>
                  </a:cubicBezTo>
                  <a:cubicBezTo>
                    <a:pt x="426508" y="359305"/>
                    <a:pt x="490008" y="3705"/>
                    <a:pt x="549275" y="3176"/>
                  </a:cubicBezTo>
                  <a:cubicBezTo>
                    <a:pt x="608542" y="2647"/>
                    <a:pt x="664633" y="179124"/>
                    <a:pt x="720725" y="355601"/>
                  </a:cubicBezTo>
                </a:path>
              </a:pathLst>
            </a:custGeom>
            <a:noFill/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ln>
                  <a:solidFill>
                    <a:schemeClr val="accent3">
                      <a:lumMod val="75000"/>
                    </a:schemeClr>
                  </a:solidFill>
                </a:ln>
              </a:endParaRPr>
            </a:p>
          </p:txBody>
        </p:sp>
      </p:grpSp>
      <p:sp>
        <p:nvSpPr>
          <p:cNvPr id="108" name="Forme libre 107"/>
          <p:cNvSpPr/>
          <p:nvPr/>
        </p:nvSpPr>
        <p:spPr>
          <a:xfrm>
            <a:off x="4654125" y="5470689"/>
            <a:ext cx="720725" cy="226655"/>
          </a:xfrm>
          <a:custGeom>
            <a:avLst/>
            <a:gdLst>
              <a:gd name="connsiteX0" fmla="*/ 0 w 720725"/>
              <a:gd name="connsiteY0" fmla="*/ 355601 h 358776"/>
              <a:gd name="connsiteX1" fmla="*/ 180975 w 720725"/>
              <a:gd name="connsiteY1" fmla="*/ 1 h 358776"/>
              <a:gd name="connsiteX2" fmla="*/ 365125 w 720725"/>
              <a:gd name="connsiteY2" fmla="*/ 358776 h 358776"/>
              <a:gd name="connsiteX3" fmla="*/ 549275 w 720725"/>
              <a:gd name="connsiteY3" fmla="*/ 3176 h 358776"/>
              <a:gd name="connsiteX4" fmla="*/ 720725 w 720725"/>
              <a:gd name="connsiteY4" fmla="*/ 355601 h 358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0725" h="358776">
                <a:moveTo>
                  <a:pt x="0" y="355601"/>
                </a:moveTo>
                <a:cubicBezTo>
                  <a:pt x="60060" y="177536"/>
                  <a:pt x="120121" y="-528"/>
                  <a:pt x="180975" y="1"/>
                </a:cubicBezTo>
                <a:cubicBezTo>
                  <a:pt x="241829" y="530"/>
                  <a:pt x="303742" y="358247"/>
                  <a:pt x="365125" y="358776"/>
                </a:cubicBezTo>
                <a:cubicBezTo>
                  <a:pt x="426508" y="359305"/>
                  <a:pt x="490008" y="3705"/>
                  <a:pt x="549275" y="3176"/>
                </a:cubicBezTo>
                <a:cubicBezTo>
                  <a:pt x="608542" y="2647"/>
                  <a:pt x="664633" y="179124"/>
                  <a:pt x="720725" y="355601"/>
                </a:cubicBezTo>
              </a:path>
            </a:pathLst>
          </a:cu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accent3">
                    <a:lumMod val="75000"/>
                  </a:schemeClr>
                </a:solidFill>
              </a:ln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/>
              <p:cNvSpPr txBox="1"/>
              <p:nvPr/>
            </p:nvSpPr>
            <p:spPr>
              <a:xfrm>
                <a:off x="7446885" y="3294331"/>
                <a:ext cx="3584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1" name="ZoneTexte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6885" y="3294331"/>
                <a:ext cx="358431" cy="27699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ZoneTexte 113"/>
          <p:cNvSpPr txBox="1"/>
          <p:nvPr/>
        </p:nvSpPr>
        <p:spPr>
          <a:xfrm>
            <a:off x="7808202" y="3810957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rgbClr val="7030A0"/>
                </a:solidFill>
              </a:rPr>
              <a:t>(2)</a:t>
            </a:r>
            <a:endParaRPr lang="fr-FR" sz="1400" dirty="0">
              <a:solidFill>
                <a:srgbClr val="7030A0"/>
              </a:solidFill>
            </a:endParaRPr>
          </a:p>
        </p:txBody>
      </p:sp>
      <p:cxnSp>
        <p:nvCxnSpPr>
          <p:cNvPr id="118" name="Connecteur droit 117"/>
          <p:cNvCxnSpPr/>
          <p:nvPr/>
        </p:nvCxnSpPr>
        <p:spPr>
          <a:xfrm flipV="1">
            <a:off x="7539416" y="4153446"/>
            <a:ext cx="0" cy="400492"/>
          </a:xfrm>
          <a:prstGeom prst="lin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 droit avec flèche 121"/>
          <p:cNvCxnSpPr/>
          <p:nvPr/>
        </p:nvCxnSpPr>
        <p:spPr>
          <a:xfrm>
            <a:off x="7536896" y="4148769"/>
            <a:ext cx="734014" cy="0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ZoneTexte 124"/>
              <p:cNvSpPr txBox="1"/>
              <p:nvPr/>
            </p:nvSpPr>
            <p:spPr>
              <a:xfrm>
                <a:off x="8107799" y="3899390"/>
                <a:ext cx="3703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25" name="ZoneTexte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7799" y="3899390"/>
                <a:ext cx="370358" cy="27699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ZoneTexte 125"/>
              <p:cNvSpPr txBox="1"/>
              <p:nvPr/>
            </p:nvSpPr>
            <p:spPr>
              <a:xfrm>
                <a:off x="7118974" y="3995324"/>
                <a:ext cx="32791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26" name="ZoneTexte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8974" y="3995324"/>
                <a:ext cx="327910" cy="27699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" name="Ellipse 127"/>
          <p:cNvSpPr/>
          <p:nvPr/>
        </p:nvSpPr>
        <p:spPr>
          <a:xfrm>
            <a:off x="7358142" y="3962583"/>
            <a:ext cx="344948" cy="35526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8" name="ZoneTexte 137"/>
          <p:cNvSpPr txBox="1"/>
          <p:nvPr/>
        </p:nvSpPr>
        <p:spPr>
          <a:xfrm>
            <a:off x="7238877" y="4304601"/>
            <a:ext cx="36012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solidFill>
                  <a:schemeClr val="accent3">
                    <a:lumMod val="50000"/>
                  </a:schemeClr>
                </a:solidFill>
              </a:rPr>
              <a:t>(1)</a:t>
            </a:r>
            <a:endParaRPr lang="fr-FR" sz="1400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13" name="Connecteur droit 112"/>
          <p:cNvCxnSpPr/>
          <p:nvPr/>
        </p:nvCxnSpPr>
        <p:spPr>
          <a:xfrm flipH="1">
            <a:off x="7539417" y="3836760"/>
            <a:ext cx="364486" cy="307541"/>
          </a:xfrm>
          <a:prstGeom prst="line">
            <a:avLst/>
          </a:prstGeom>
          <a:ln w="28575">
            <a:solidFill>
              <a:srgbClr val="7030A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6"/>
          <p:cNvSpPr/>
          <p:nvPr/>
        </p:nvSpPr>
        <p:spPr>
          <a:xfrm>
            <a:off x="7400703" y="4011722"/>
            <a:ext cx="265892" cy="268984"/>
          </a:xfrm>
          <a:prstGeom prst="arc">
            <a:avLst>
              <a:gd name="adj1" fmla="val 445862"/>
              <a:gd name="adj2" fmla="val 16185264"/>
            </a:avLst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1" name="Connecteur droit avec flèche 140"/>
          <p:cNvCxnSpPr/>
          <p:nvPr/>
        </p:nvCxnSpPr>
        <p:spPr>
          <a:xfrm flipV="1">
            <a:off x="7530616" y="3665070"/>
            <a:ext cx="547622" cy="484027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ZoneTexte 141"/>
              <p:cNvSpPr txBox="1"/>
              <p:nvPr/>
            </p:nvSpPr>
            <p:spPr>
              <a:xfrm>
                <a:off x="7988227" y="3457684"/>
                <a:ext cx="3739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42" name="ZoneTexte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227" y="3457684"/>
                <a:ext cx="373949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ZoneTexte 142"/>
              <p:cNvSpPr txBox="1"/>
              <p:nvPr/>
            </p:nvSpPr>
            <p:spPr>
              <a:xfrm>
                <a:off x="6996120" y="3417469"/>
                <a:ext cx="36202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43" name="ZoneTexte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6120" y="3417469"/>
                <a:ext cx="362022" cy="276999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Connecteur droit avec flèche 143"/>
          <p:cNvCxnSpPr/>
          <p:nvPr/>
        </p:nvCxnSpPr>
        <p:spPr>
          <a:xfrm rot="16200000" flipV="1">
            <a:off x="7023591" y="3643720"/>
            <a:ext cx="547622" cy="484027"/>
          </a:xfrm>
          <a:prstGeom prst="straightConnector1">
            <a:avLst/>
          </a:prstGeom>
          <a:ln>
            <a:solidFill>
              <a:srgbClr val="7030A0"/>
            </a:solidFill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759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 15"/>
          <p:cNvSpPr/>
          <p:nvPr/>
        </p:nvSpPr>
        <p:spPr>
          <a:xfrm>
            <a:off x="2495600" y="2312876"/>
            <a:ext cx="576064" cy="140596"/>
          </a:xfrm>
          <a:custGeom>
            <a:avLst/>
            <a:gdLst>
              <a:gd name="connsiteX0" fmla="*/ 0 w 729276"/>
              <a:gd name="connsiteY0" fmla="*/ 0 h 152951"/>
              <a:gd name="connsiteX1" fmla="*/ 168294 w 729276"/>
              <a:gd name="connsiteY1" fmla="*/ 134635 h 152951"/>
              <a:gd name="connsiteX2" fmla="*/ 381467 w 729276"/>
              <a:gd name="connsiteY2" fmla="*/ 84147 h 152951"/>
              <a:gd name="connsiteX3" fmla="*/ 594640 w 729276"/>
              <a:gd name="connsiteY3" fmla="*/ 151465 h 152951"/>
              <a:gd name="connsiteX4" fmla="*/ 729276 w 729276"/>
              <a:gd name="connsiteY4" fmla="*/ 5610 h 152951"/>
              <a:gd name="connsiteX0" fmla="*/ 0 w 732876"/>
              <a:gd name="connsiteY0" fmla="*/ 7459 h 160523"/>
              <a:gd name="connsiteX1" fmla="*/ 168294 w 732876"/>
              <a:gd name="connsiteY1" fmla="*/ 142094 h 160523"/>
              <a:gd name="connsiteX2" fmla="*/ 381467 w 732876"/>
              <a:gd name="connsiteY2" fmla="*/ 91606 h 160523"/>
              <a:gd name="connsiteX3" fmla="*/ 594640 w 732876"/>
              <a:gd name="connsiteY3" fmla="*/ 158924 h 160523"/>
              <a:gd name="connsiteX4" fmla="*/ 719996 w 732876"/>
              <a:gd name="connsiteY4" fmla="*/ 9693 h 160523"/>
              <a:gd name="connsiteX5" fmla="*/ 729276 w 732876"/>
              <a:gd name="connsiteY5" fmla="*/ 13069 h 160523"/>
              <a:gd name="connsiteX0" fmla="*/ 0 w 732876"/>
              <a:gd name="connsiteY0" fmla="*/ 7459 h 144116"/>
              <a:gd name="connsiteX1" fmla="*/ 168294 w 732876"/>
              <a:gd name="connsiteY1" fmla="*/ 142094 h 144116"/>
              <a:gd name="connsiteX2" fmla="*/ 381467 w 732876"/>
              <a:gd name="connsiteY2" fmla="*/ 91606 h 144116"/>
              <a:gd name="connsiteX3" fmla="*/ 589488 w 732876"/>
              <a:gd name="connsiteY3" fmla="*/ 135742 h 144116"/>
              <a:gd name="connsiteX4" fmla="*/ 719996 w 732876"/>
              <a:gd name="connsiteY4" fmla="*/ 9693 h 144116"/>
              <a:gd name="connsiteX5" fmla="*/ 729276 w 732876"/>
              <a:gd name="connsiteY5" fmla="*/ 13069 h 144116"/>
              <a:gd name="connsiteX0" fmla="*/ 0 w 731506"/>
              <a:gd name="connsiteY0" fmla="*/ 0 h 136657"/>
              <a:gd name="connsiteX1" fmla="*/ 168294 w 731506"/>
              <a:gd name="connsiteY1" fmla="*/ 134635 h 136657"/>
              <a:gd name="connsiteX2" fmla="*/ 381467 w 731506"/>
              <a:gd name="connsiteY2" fmla="*/ 84147 h 136657"/>
              <a:gd name="connsiteX3" fmla="*/ 589488 w 731506"/>
              <a:gd name="connsiteY3" fmla="*/ 128283 h 136657"/>
              <a:gd name="connsiteX4" fmla="*/ 717420 w 731506"/>
              <a:gd name="connsiteY4" fmla="*/ 35719 h 136657"/>
              <a:gd name="connsiteX5" fmla="*/ 729276 w 73150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631695 w 729276"/>
              <a:gd name="connsiteY4" fmla="*/ 59532 h 136657"/>
              <a:gd name="connsiteX5" fmla="*/ 729276 w 729276"/>
              <a:gd name="connsiteY5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36657"/>
              <a:gd name="connsiteX1" fmla="*/ 168294 w 729276"/>
              <a:gd name="connsiteY1" fmla="*/ 134635 h 136657"/>
              <a:gd name="connsiteX2" fmla="*/ 381467 w 729276"/>
              <a:gd name="connsiteY2" fmla="*/ 84147 h 136657"/>
              <a:gd name="connsiteX3" fmla="*/ 589488 w 729276"/>
              <a:gd name="connsiteY3" fmla="*/ 128283 h 136657"/>
              <a:gd name="connsiteX4" fmla="*/ 729276 w 729276"/>
              <a:gd name="connsiteY4" fmla="*/ 5610 h 136657"/>
              <a:gd name="connsiteX0" fmla="*/ 0 w 729276"/>
              <a:gd name="connsiteY0" fmla="*/ 0 h 141857"/>
              <a:gd name="connsiteX1" fmla="*/ 168294 w 729276"/>
              <a:gd name="connsiteY1" fmla="*/ 134635 h 141857"/>
              <a:gd name="connsiteX2" fmla="*/ 381467 w 729276"/>
              <a:gd name="connsiteY2" fmla="*/ 84147 h 141857"/>
              <a:gd name="connsiteX3" fmla="*/ 577581 w 729276"/>
              <a:gd name="connsiteY3" fmla="*/ 140189 h 141857"/>
              <a:gd name="connsiteX4" fmla="*/ 729276 w 729276"/>
              <a:gd name="connsiteY4" fmla="*/ 5610 h 141857"/>
              <a:gd name="connsiteX0" fmla="*/ 0 w 729276"/>
              <a:gd name="connsiteY0" fmla="*/ 0 h 140596"/>
              <a:gd name="connsiteX1" fmla="*/ 168294 w 729276"/>
              <a:gd name="connsiteY1" fmla="*/ 134635 h 140596"/>
              <a:gd name="connsiteX2" fmla="*/ 381467 w 729276"/>
              <a:gd name="connsiteY2" fmla="*/ 84147 h 140596"/>
              <a:gd name="connsiteX3" fmla="*/ 577581 w 729276"/>
              <a:gd name="connsiteY3" fmla="*/ 140189 h 140596"/>
              <a:gd name="connsiteX4" fmla="*/ 729276 w 729276"/>
              <a:gd name="connsiteY4" fmla="*/ 5610 h 140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9276" h="140596">
                <a:moveTo>
                  <a:pt x="0" y="0"/>
                </a:moveTo>
                <a:cubicBezTo>
                  <a:pt x="52358" y="60305"/>
                  <a:pt x="104716" y="120611"/>
                  <a:pt x="168294" y="134635"/>
                </a:cubicBezTo>
                <a:cubicBezTo>
                  <a:pt x="231872" y="148659"/>
                  <a:pt x="313253" y="83221"/>
                  <a:pt x="381467" y="84147"/>
                </a:cubicBezTo>
                <a:cubicBezTo>
                  <a:pt x="449681" y="85073"/>
                  <a:pt x="526757" y="146134"/>
                  <a:pt x="577581" y="140189"/>
                </a:cubicBezTo>
                <a:cubicBezTo>
                  <a:pt x="628405" y="134244"/>
                  <a:pt x="673961" y="78792"/>
                  <a:pt x="729276" y="561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4"/>
          <p:cNvCxnSpPr/>
          <p:nvPr/>
        </p:nvCxnSpPr>
        <p:spPr>
          <a:xfrm>
            <a:off x="2423592" y="1988840"/>
            <a:ext cx="1080120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Rectangle 5"/>
          <p:cNvSpPr/>
          <p:nvPr/>
        </p:nvSpPr>
        <p:spPr>
          <a:xfrm>
            <a:off x="2567608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>
            <a:off x="2495600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3071664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2783632" y="2096852"/>
            <a:ext cx="0" cy="216024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2495600" y="2312876"/>
            <a:ext cx="576064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3503712" y="1268760"/>
            <a:ext cx="0" cy="144016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20"/>
          <p:cNvSpPr/>
          <p:nvPr/>
        </p:nvSpPr>
        <p:spPr>
          <a:xfrm>
            <a:off x="3287688" y="692696"/>
            <a:ext cx="432048" cy="21602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/>
          <p:cNvCxnSpPr/>
          <p:nvPr/>
        </p:nvCxnSpPr>
        <p:spPr>
          <a:xfrm>
            <a:off x="3215680" y="692696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3791744" y="692696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3503712" y="908720"/>
            <a:ext cx="0" cy="36004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3503712" y="332656"/>
            <a:ext cx="0" cy="36004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3116052" y="806586"/>
            <a:ext cx="819708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3419379" y="1268760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3503712" y="188640"/>
            <a:ext cx="0" cy="14401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37"/>
          <p:cNvCxnSpPr/>
          <p:nvPr/>
        </p:nvCxnSpPr>
        <p:spPr>
          <a:xfrm flipH="1">
            <a:off x="2783632" y="188640"/>
            <a:ext cx="18722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/>
          <p:cNvCxnSpPr>
            <a:endCxn id="46" idx="0"/>
          </p:cNvCxnSpPr>
          <p:nvPr/>
        </p:nvCxnSpPr>
        <p:spPr>
          <a:xfrm>
            <a:off x="4655840" y="188640"/>
            <a:ext cx="0" cy="169218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3419379" y="332656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Rectangle 45"/>
          <p:cNvSpPr/>
          <p:nvPr/>
        </p:nvSpPr>
        <p:spPr>
          <a:xfrm>
            <a:off x="4439816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47"/>
          <p:cNvCxnSpPr/>
          <p:nvPr/>
        </p:nvCxnSpPr>
        <p:spPr>
          <a:xfrm>
            <a:off x="4655840" y="2096852"/>
            <a:ext cx="0" cy="169218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necteur droit 48"/>
          <p:cNvCxnSpPr/>
          <p:nvPr/>
        </p:nvCxnSpPr>
        <p:spPr>
          <a:xfrm>
            <a:off x="3503712" y="3637218"/>
            <a:ext cx="0" cy="14401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Connecteur droit 49"/>
          <p:cNvCxnSpPr/>
          <p:nvPr/>
        </p:nvCxnSpPr>
        <p:spPr>
          <a:xfrm flipH="1">
            <a:off x="3503712" y="3781234"/>
            <a:ext cx="115212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3419379" y="3637218"/>
            <a:ext cx="168666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3419379" y="2702982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4369845" y="1874950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4945909" y="1874950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3935761" y="1982962"/>
            <a:ext cx="1154165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3924551" y="800708"/>
            <a:ext cx="0" cy="1188132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6" name="Ellipse 65"/>
          <p:cNvSpPr/>
          <p:nvPr/>
        </p:nvSpPr>
        <p:spPr>
          <a:xfrm>
            <a:off x="3190177" y="1680137"/>
            <a:ext cx="276999" cy="276999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67" name="Ellipse 66"/>
          <p:cNvSpPr/>
          <p:nvPr/>
        </p:nvSpPr>
        <p:spPr>
          <a:xfrm>
            <a:off x="3581237" y="374177"/>
            <a:ext cx="276999" cy="27699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8" name="Ellipse 67"/>
          <p:cNvSpPr/>
          <p:nvPr/>
        </p:nvSpPr>
        <p:spPr>
          <a:xfrm>
            <a:off x="3972356" y="1666530"/>
            <a:ext cx="276999" cy="276999"/>
          </a:xfrm>
          <a:prstGeom prst="ellips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</a:rPr>
              <a:t>3</a:t>
            </a:r>
          </a:p>
        </p:txBody>
      </p:sp>
      <p:cxnSp>
        <p:nvCxnSpPr>
          <p:cNvPr id="69" name="Connecteur droit 68"/>
          <p:cNvCxnSpPr/>
          <p:nvPr/>
        </p:nvCxnSpPr>
        <p:spPr>
          <a:xfrm rot="16200000">
            <a:off x="3564511" y="908720"/>
            <a:ext cx="720080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3958692" y="662209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8692" y="662209"/>
                <a:ext cx="372345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Ellipse 39"/>
          <p:cNvSpPr/>
          <p:nvPr/>
        </p:nvSpPr>
        <p:spPr>
          <a:xfrm>
            <a:off x="4331037" y="3456507"/>
            <a:ext cx="276999" cy="27699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42" name="Connecteur droit 41"/>
          <p:cNvCxnSpPr/>
          <p:nvPr/>
        </p:nvCxnSpPr>
        <p:spPr>
          <a:xfrm>
            <a:off x="2783632" y="188640"/>
            <a:ext cx="0" cy="168631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3545480" y="1850341"/>
                <a:ext cx="3225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5480" y="1850341"/>
                <a:ext cx="32252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2809745" y="645640"/>
                <a:ext cx="3305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745" y="645640"/>
                <a:ext cx="330540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253A4D8-5244-4B63-A378-C4AF2BAEAACA}"/>
                  </a:ext>
                </a:extLst>
              </p:cNvPr>
              <p:cNvSpPr txBox="1"/>
              <p:nvPr/>
            </p:nvSpPr>
            <p:spPr>
              <a:xfrm>
                <a:off x="3111870" y="2533388"/>
                <a:ext cx="37535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253A4D8-5244-4B63-A378-C4AF2BAEA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870" y="2533388"/>
                <a:ext cx="375359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00CA4098-3DEE-48D9-B053-7ECC0BC15EAA}"/>
                  </a:ext>
                </a:extLst>
              </p:cNvPr>
              <p:cNvSpPr txBox="1"/>
              <p:nvPr/>
            </p:nvSpPr>
            <p:spPr>
              <a:xfrm>
                <a:off x="3038287" y="205096"/>
                <a:ext cx="3789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00CA4098-3DEE-48D9-B053-7ECC0BC15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8287" y="205096"/>
                <a:ext cx="378950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70A6DCC6-D3BF-4A9A-AD39-7D7CD1716B30}"/>
                  </a:ext>
                </a:extLst>
              </p:cNvPr>
              <p:cNvSpPr txBox="1"/>
              <p:nvPr/>
            </p:nvSpPr>
            <p:spPr>
              <a:xfrm>
                <a:off x="3314237" y="3386028"/>
                <a:ext cx="3789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70A6DCC6-D3BF-4A9A-AD39-7D7CD1716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237" y="3386028"/>
                <a:ext cx="378950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0ADFFCD8-0454-4BBC-B82D-B7DF3FF44276}"/>
                  </a:ext>
                </a:extLst>
              </p:cNvPr>
              <p:cNvSpPr txBox="1"/>
              <p:nvPr/>
            </p:nvSpPr>
            <p:spPr>
              <a:xfrm>
                <a:off x="5259572" y="332656"/>
                <a:ext cx="3969487" cy="2250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03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dirty="0"/>
              </a:p>
              <a:p>
                <a:r>
                  <a:rPr lang="fr-FR" b="0" dirty="0"/>
                  <a:t>On cherche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30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den>
                    </m:f>
                  </m:oMath>
                </a14:m>
                <a:endParaRPr lang="fr-FR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⇔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⇔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0ADFFCD8-0454-4BBC-B82D-B7DF3FF44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9572" y="332656"/>
                <a:ext cx="3969487" cy="2250873"/>
              </a:xfrm>
              <a:prstGeom prst="rect">
                <a:avLst/>
              </a:prstGeom>
              <a:blipFill>
                <a:blip r:embed="rId8"/>
                <a:stretch>
                  <a:fillRect l="-13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6555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/>
          <p:cNvCxnSpPr/>
          <p:nvPr/>
        </p:nvCxnSpPr>
        <p:spPr>
          <a:xfrm>
            <a:off x="2423592" y="1988840"/>
            <a:ext cx="1080120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Rectangle 5"/>
          <p:cNvSpPr/>
          <p:nvPr/>
        </p:nvSpPr>
        <p:spPr>
          <a:xfrm>
            <a:off x="2567608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/>
          <p:cNvCxnSpPr/>
          <p:nvPr/>
        </p:nvCxnSpPr>
        <p:spPr>
          <a:xfrm>
            <a:off x="2495600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3071664" y="1880828"/>
            <a:ext cx="0" cy="216024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" name="Groupe 1">
            <a:extLst>
              <a:ext uri="{FF2B5EF4-FFF2-40B4-BE49-F238E27FC236}">
                <a16:creationId xmlns:a16="http://schemas.microsoft.com/office/drawing/2014/main" id="{0408188D-8077-410C-AC16-7D74773FE32F}"/>
              </a:ext>
            </a:extLst>
          </p:cNvPr>
          <p:cNvGrpSpPr/>
          <p:nvPr/>
        </p:nvGrpSpPr>
        <p:grpSpPr>
          <a:xfrm rot="5400000">
            <a:off x="2066281" y="1923698"/>
            <a:ext cx="576064" cy="140596"/>
            <a:chOff x="1847528" y="2702982"/>
            <a:chExt cx="576064" cy="140596"/>
          </a:xfrm>
        </p:grpSpPr>
        <p:sp>
          <p:nvSpPr>
            <p:cNvPr id="16" name="Forme libre 15"/>
            <p:cNvSpPr/>
            <p:nvPr/>
          </p:nvSpPr>
          <p:spPr>
            <a:xfrm>
              <a:off x="1847528" y="2702982"/>
              <a:ext cx="576064" cy="140596"/>
            </a:xfrm>
            <a:custGeom>
              <a:avLst/>
              <a:gdLst>
                <a:gd name="connsiteX0" fmla="*/ 0 w 729276"/>
                <a:gd name="connsiteY0" fmla="*/ 0 h 152951"/>
                <a:gd name="connsiteX1" fmla="*/ 168294 w 729276"/>
                <a:gd name="connsiteY1" fmla="*/ 134635 h 152951"/>
                <a:gd name="connsiteX2" fmla="*/ 381467 w 729276"/>
                <a:gd name="connsiteY2" fmla="*/ 84147 h 152951"/>
                <a:gd name="connsiteX3" fmla="*/ 594640 w 729276"/>
                <a:gd name="connsiteY3" fmla="*/ 151465 h 152951"/>
                <a:gd name="connsiteX4" fmla="*/ 729276 w 729276"/>
                <a:gd name="connsiteY4" fmla="*/ 5610 h 152951"/>
                <a:gd name="connsiteX0" fmla="*/ 0 w 732876"/>
                <a:gd name="connsiteY0" fmla="*/ 7459 h 160523"/>
                <a:gd name="connsiteX1" fmla="*/ 168294 w 732876"/>
                <a:gd name="connsiteY1" fmla="*/ 142094 h 160523"/>
                <a:gd name="connsiteX2" fmla="*/ 381467 w 732876"/>
                <a:gd name="connsiteY2" fmla="*/ 91606 h 160523"/>
                <a:gd name="connsiteX3" fmla="*/ 594640 w 732876"/>
                <a:gd name="connsiteY3" fmla="*/ 158924 h 160523"/>
                <a:gd name="connsiteX4" fmla="*/ 719996 w 732876"/>
                <a:gd name="connsiteY4" fmla="*/ 9693 h 160523"/>
                <a:gd name="connsiteX5" fmla="*/ 729276 w 732876"/>
                <a:gd name="connsiteY5" fmla="*/ 13069 h 160523"/>
                <a:gd name="connsiteX0" fmla="*/ 0 w 732876"/>
                <a:gd name="connsiteY0" fmla="*/ 7459 h 144116"/>
                <a:gd name="connsiteX1" fmla="*/ 168294 w 732876"/>
                <a:gd name="connsiteY1" fmla="*/ 142094 h 144116"/>
                <a:gd name="connsiteX2" fmla="*/ 381467 w 732876"/>
                <a:gd name="connsiteY2" fmla="*/ 91606 h 144116"/>
                <a:gd name="connsiteX3" fmla="*/ 589488 w 732876"/>
                <a:gd name="connsiteY3" fmla="*/ 135742 h 144116"/>
                <a:gd name="connsiteX4" fmla="*/ 719996 w 732876"/>
                <a:gd name="connsiteY4" fmla="*/ 9693 h 144116"/>
                <a:gd name="connsiteX5" fmla="*/ 729276 w 732876"/>
                <a:gd name="connsiteY5" fmla="*/ 13069 h 144116"/>
                <a:gd name="connsiteX0" fmla="*/ 0 w 731506"/>
                <a:gd name="connsiteY0" fmla="*/ 0 h 136657"/>
                <a:gd name="connsiteX1" fmla="*/ 168294 w 731506"/>
                <a:gd name="connsiteY1" fmla="*/ 134635 h 136657"/>
                <a:gd name="connsiteX2" fmla="*/ 381467 w 731506"/>
                <a:gd name="connsiteY2" fmla="*/ 84147 h 136657"/>
                <a:gd name="connsiteX3" fmla="*/ 589488 w 731506"/>
                <a:gd name="connsiteY3" fmla="*/ 128283 h 136657"/>
                <a:gd name="connsiteX4" fmla="*/ 717420 w 731506"/>
                <a:gd name="connsiteY4" fmla="*/ 35719 h 136657"/>
                <a:gd name="connsiteX5" fmla="*/ 729276 w 731506"/>
                <a:gd name="connsiteY5" fmla="*/ 5610 h 136657"/>
                <a:gd name="connsiteX0" fmla="*/ 0 w 729276"/>
                <a:gd name="connsiteY0" fmla="*/ 0 h 136657"/>
                <a:gd name="connsiteX1" fmla="*/ 168294 w 729276"/>
                <a:gd name="connsiteY1" fmla="*/ 134635 h 136657"/>
                <a:gd name="connsiteX2" fmla="*/ 381467 w 729276"/>
                <a:gd name="connsiteY2" fmla="*/ 84147 h 136657"/>
                <a:gd name="connsiteX3" fmla="*/ 589488 w 729276"/>
                <a:gd name="connsiteY3" fmla="*/ 128283 h 136657"/>
                <a:gd name="connsiteX4" fmla="*/ 631695 w 729276"/>
                <a:gd name="connsiteY4" fmla="*/ 59532 h 136657"/>
                <a:gd name="connsiteX5" fmla="*/ 729276 w 729276"/>
                <a:gd name="connsiteY5" fmla="*/ 5610 h 136657"/>
                <a:gd name="connsiteX0" fmla="*/ 0 w 729276"/>
                <a:gd name="connsiteY0" fmla="*/ 0 h 136657"/>
                <a:gd name="connsiteX1" fmla="*/ 168294 w 729276"/>
                <a:gd name="connsiteY1" fmla="*/ 134635 h 136657"/>
                <a:gd name="connsiteX2" fmla="*/ 381467 w 729276"/>
                <a:gd name="connsiteY2" fmla="*/ 84147 h 136657"/>
                <a:gd name="connsiteX3" fmla="*/ 589488 w 729276"/>
                <a:gd name="connsiteY3" fmla="*/ 128283 h 136657"/>
                <a:gd name="connsiteX4" fmla="*/ 729276 w 729276"/>
                <a:gd name="connsiteY4" fmla="*/ 5610 h 136657"/>
                <a:gd name="connsiteX0" fmla="*/ 0 w 729276"/>
                <a:gd name="connsiteY0" fmla="*/ 0 h 136657"/>
                <a:gd name="connsiteX1" fmla="*/ 168294 w 729276"/>
                <a:gd name="connsiteY1" fmla="*/ 134635 h 136657"/>
                <a:gd name="connsiteX2" fmla="*/ 381467 w 729276"/>
                <a:gd name="connsiteY2" fmla="*/ 84147 h 136657"/>
                <a:gd name="connsiteX3" fmla="*/ 589488 w 729276"/>
                <a:gd name="connsiteY3" fmla="*/ 128283 h 136657"/>
                <a:gd name="connsiteX4" fmla="*/ 729276 w 729276"/>
                <a:gd name="connsiteY4" fmla="*/ 5610 h 136657"/>
                <a:gd name="connsiteX0" fmla="*/ 0 w 729276"/>
                <a:gd name="connsiteY0" fmla="*/ 0 h 141857"/>
                <a:gd name="connsiteX1" fmla="*/ 168294 w 729276"/>
                <a:gd name="connsiteY1" fmla="*/ 134635 h 141857"/>
                <a:gd name="connsiteX2" fmla="*/ 381467 w 729276"/>
                <a:gd name="connsiteY2" fmla="*/ 84147 h 141857"/>
                <a:gd name="connsiteX3" fmla="*/ 577581 w 729276"/>
                <a:gd name="connsiteY3" fmla="*/ 140189 h 141857"/>
                <a:gd name="connsiteX4" fmla="*/ 729276 w 729276"/>
                <a:gd name="connsiteY4" fmla="*/ 5610 h 141857"/>
                <a:gd name="connsiteX0" fmla="*/ 0 w 729276"/>
                <a:gd name="connsiteY0" fmla="*/ 0 h 140596"/>
                <a:gd name="connsiteX1" fmla="*/ 168294 w 729276"/>
                <a:gd name="connsiteY1" fmla="*/ 134635 h 140596"/>
                <a:gd name="connsiteX2" fmla="*/ 381467 w 729276"/>
                <a:gd name="connsiteY2" fmla="*/ 84147 h 140596"/>
                <a:gd name="connsiteX3" fmla="*/ 577581 w 729276"/>
                <a:gd name="connsiteY3" fmla="*/ 140189 h 140596"/>
                <a:gd name="connsiteX4" fmla="*/ 729276 w 729276"/>
                <a:gd name="connsiteY4" fmla="*/ 5610 h 140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9276" h="140596">
                  <a:moveTo>
                    <a:pt x="0" y="0"/>
                  </a:moveTo>
                  <a:cubicBezTo>
                    <a:pt x="52358" y="60305"/>
                    <a:pt x="104716" y="120611"/>
                    <a:pt x="168294" y="134635"/>
                  </a:cubicBezTo>
                  <a:cubicBezTo>
                    <a:pt x="231872" y="148659"/>
                    <a:pt x="313253" y="83221"/>
                    <a:pt x="381467" y="84147"/>
                  </a:cubicBezTo>
                  <a:cubicBezTo>
                    <a:pt x="449681" y="85073"/>
                    <a:pt x="526757" y="146134"/>
                    <a:pt x="577581" y="140189"/>
                  </a:cubicBezTo>
                  <a:cubicBezTo>
                    <a:pt x="628405" y="134244"/>
                    <a:pt x="673961" y="78792"/>
                    <a:pt x="729276" y="5610"/>
                  </a:cubicBezTo>
                </a:path>
              </a:pathLst>
            </a:custGeom>
            <a:solidFill>
              <a:srgbClr val="FFCCFF"/>
            </a:solidFill>
            <a:ln w="127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" name="Connecteur droit 13"/>
            <p:cNvCxnSpPr/>
            <p:nvPr/>
          </p:nvCxnSpPr>
          <p:spPr>
            <a:xfrm>
              <a:off x="1847528" y="2702982"/>
              <a:ext cx="576064" cy="0"/>
            </a:xfrm>
            <a:prstGeom prst="lin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17" name="Connecteur droit 16"/>
          <p:cNvCxnSpPr/>
          <p:nvPr/>
        </p:nvCxnSpPr>
        <p:spPr>
          <a:xfrm>
            <a:off x="3503712" y="1268760"/>
            <a:ext cx="0" cy="144016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Rectangle 20"/>
          <p:cNvSpPr/>
          <p:nvPr/>
        </p:nvSpPr>
        <p:spPr>
          <a:xfrm>
            <a:off x="3287688" y="692696"/>
            <a:ext cx="432048" cy="21602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21"/>
          <p:cNvCxnSpPr/>
          <p:nvPr/>
        </p:nvCxnSpPr>
        <p:spPr>
          <a:xfrm>
            <a:off x="3215680" y="692696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3791744" y="692696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3503712" y="908720"/>
            <a:ext cx="0" cy="36004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/>
          <p:cNvCxnSpPr/>
          <p:nvPr/>
        </p:nvCxnSpPr>
        <p:spPr>
          <a:xfrm>
            <a:off x="3503712" y="332656"/>
            <a:ext cx="0" cy="36004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3116052" y="806586"/>
            <a:ext cx="819708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/>
          <p:cNvCxnSpPr/>
          <p:nvPr/>
        </p:nvCxnSpPr>
        <p:spPr>
          <a:xfrm>
            <a:off x="3419379" y="1268760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35"/>
          <p:cNvCxnSpPr/>
          <p:nvPr/>
        </p:nvCxnSpPr>
        <p:spPr>
          <a:xfrm>
            <a:off x="3503712" y="188640"/>
            <a:ext cx="0" cy="14401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37"/>
          <p:cNvCxnSpPr/>
          <p:nvPr/>
        </p:nvCxnSpPr>
        <p:spPr>
          <a:xfrm flipH="1">
            <a:off x="2783632" y="188640"/>
            <a:ext cx="187220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Connecteur droit 40"/>
          <p:cNvCxnSpPr>
            <a:endCxn id="46" idx="0"/>
          </p:cNvCxnSpPr>
          <p:nvPr/>
        </p:nvCxnSpPr>
        <p:spPr>
          <a:xfrm>
            <a:off x="4655840" y="188640"/>
            <a:ext cx="0" cy="169218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/>
          <p:cNvCxnSpPr/>
          <p:nvPr/>
        </p:nvCxnSpPr>
        <p:spPr>
          <a:xfrm>
            <a:off x="3419379" y="332656"/>
            <a:ext cx="168666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Rectangle 45"/>
          <p:cNvSpPr/>
          <p:nvPr/>
        </p:nvSpPr>
        <p:spPr>
          <a:xfrm>
            <a:off x="4439816" y="1880828"/>
            <a:ext cx="432048" cy="21602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47"/>
          <p:cNvCxnSpPr/>
          <p:nvPr/>
        </p:nvCxnSpPr>
        <p:spPr>
          <a:xfrm>
            <a:off x="4655840" y="2096852"/>
            <a:ext cx="0" cy="1692188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necteur droit 48"/>
          <p:cNvCxnSpPr/>
          <p:nvPr/>
        </p:nvCxnSpPr>
        <p:spPr>
          <a:xfrm>
            <a:off x="3503712" y="3637218"/>
            <a:ext cx="0" cy="14401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Connecteur droit 49"/>
          <p:cNvCxnSpPr/>
          <p:nvPr/>
        </p:nvCxnSpPr>
        <p:spPr>
          <a:xfrm flipH="1">
            <a:off x="3503712" y="3781234"/>
            <a:ext cx="115212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3419379" y="3637218"/>
            <a:ext cx="168666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/>
          <p:cNvCxnSpPr/>
          <p:nvPr/>
        </p:nvCxnSpPr>
        <p:spPr>
          <a:xfrm>
            <a:off x="3419379" y="2702982"/>
            <a:ext cx="168666" cy="0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4369845" y="1874950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/>
          <p:cNvCxnSpPr/>
          <p:nvPr/>
        </p:nvCxnSpPr>
        <p:spPr>
          <a:xfrm>
            <a:off x="4945909" y="1874950"/>
            <a:ext cx="0" cy="216024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Connecteur droit 55"/>
          <p:cNvCxnSpPr/>
          <p:nvPr/>
        </p:nvCxnSpPr>
        <p:spPr>
          <a:xfrm>
            <a:off x="3935761" y="1982962"/>
            <a:ext cx="1154165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3924551" y="800708"/>
            <a:ext cx="0" cy="1188132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6" name="Ellipse 65"/>
          <p:cNvSpPr/>
          <p:nvPr/>
        </p:nvSpPr>
        <p:spPr>
          <a:xfrm>
            <a:off x="3190177" y="1680137"/>
            <a:ext cx="276999" cy="276999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rgbClr val="7030A0"/>
                  </a:solidFill>
                </a:ln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67" name="Ellipse 66"/>
          <p:cNvSpPr/>
          <p:nvPr/>
        </p:nvSpPr>
        <p:spPr>
          <a:xfrm>
            <a:off x="3581237" y="374177"/>
            <a:ext cx="276999" cy="27699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rgbClr val="C00000"/>
                  </a:solidFill>
                </a:ln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68" name="Ellipse 67"/>
          <p:cNvSpPr/>
          <p:nvPr/>
        </p:nvSpPr>
        <p:spPr>
          <a:xfrm>
            <a:off x="3990867" y="1135777"/>
            <a:ext cx="276999" cy="276999"/>
          </a:xfrm>
          <a:prstGeom prst="ellips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chemeClr val="accent5">
                      <a:lumMod val="50000"/>
                    </a:schemeClr>
                  </a:solidFill>
                </a:ln>
                <a:solidFill>
                  <a:schemeClr val="accent5">
                    <a:lumMod val="50000"/>
                  </a:schemeClr>
                </a:solidFill>
              </a:rPr>
              <a:t>3</a:t>
            </a:r>
          </a:p>
        </p:txBody>
      </p:sp>
      <p:cxnSp>
        <p:nvCxnSpPr>
          <p:cNvPr id="69" name="Connecteur droit 68"/>
          <p:cNvCxnSpPr/>
          <p:nvPr/>
        </p:nvCxnSpPr>
        <p:spPr>
          <a:xfrm rot="16200000">
            <a:off x="3564511" y="908720"/>
            <a:ext cx="720080" cy="0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3958692" y="662209"/>
                <a:ext cx="37234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200" i="1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8692" y="662209"/>
                <a:ext cx="372345" cy="2769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Ellipse 39"/>
          <p:cNvSpPr/>
          <p:nvPr/>
        </p:nvSpPr>
        <p:spPr>
          <a:xfrm>
            <a:off x="4342523" y="3456708"/>
            <a:ext cx="276999" cy="276999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400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0</a:t>
            </a:r>
          </a:p>
        </p:txBody>
      </p:sp>
      <p:cxnSp>
        <p:nvCxnSpPr>
          <p:cNvPr id="42" name="Connecteur droit 41"/>
          <p:cNvCxnSpPr/>
          <p:nvPr/>
        </p:nvCxnSpPr>
        <p:spPr>
          <a:xfrm>
            <a:off x="2783632" y="188640"/>
            <a:ext cx="0" cy="168631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/>
              <p:cNvSpPr txBox="1"/>
              <p:nvPr/>
            </p:nvSpPr>
            <p:spPr>
              <a:xfrm>
                <a:off x="3545480" y="1850341"/>
                <a:ext cx="32252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𝑨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44" name="ZoneTexte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5480" y="1850341"/>
                <a:ext cx="322524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2809745" y="645640"/>
                <a:ext cx="3305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>
                          <a:latin typeface="Cambria Math"/>
                        </a:rPr>
                        <m:t>𝑩</m:t>
                      </m:r>
                    </m:oMath>
                  </m:oMathPara>
                </a14:m>
                <a:endParaRPr lang="fr-FR" sz="1200" b="1" dirty="0"/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745" y="645640"/>
                <a:ext cx="330540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253A4D8-5244-4B63-A378-C4AF2BAEAACA}"/>
                  </a:ext>
                </a:extLst>
              </p:cNvPr>
              <p:cNvSpPr txBox="1"/>
              <p:nvPr/>
            </p:nvSpPr>
            <p:spPr>
              <a:xfrm>
                <a:off x="3111870" y="2533388"/>
                <a:ext cx="37535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253A4D8-5244-4B63-A378-C4AF2BAEA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870" y="2533388"/>
                <a:ext cx="375359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00CA4098-3DEE-48D9-B053-7ECC0BC15EAA}"/>
                  </a:ext>
                </a:extLst>
              </p:cNvPr>
              <p:cNvSpPr txBox="1"/>
              <p:nvPr/>
            </p:nvSpPr>
            <p:spPr>
              <a:xfrm>
                <a:off x="3038287" y="205096"/>
                <a:ext cx="3789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00CA4098-3DEE-48D9-B053-7ECC0BC15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8287" y="205096"/>
                <a:ext cx="378950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70A6DCC6-D3BF-4A9A-AD39-7D7CD1716B30}"/>
                  </a:ext>
                </a:extLst>
              </p:cNvPr>
              <p:cNvSpPr txBox="1"/>
              <p:nvPr/>
            </p:nvSpPr>
            <p:spPr>
              <a:xfrm>
                <a:off x="3314237" y="3386028"/>
                <a:ext cx="37895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70A6DCC6-D3BF-4A9A-AD39-7D7CD1716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237" y="3386028"/>
                <a:ext cx="378950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09A43BF4-8FCD-4C65-8022-0FCF3189BA0C}"/>
                  </a:ext>
                </a:extLst>
              </p:cNvPr>
              <p:cNvSpPr txBox="1"/>
              <p:nvPr/>
            </p:nvSpPr>
            <p:spPr>
              <a:xfrm>
                <a:off x="5259572" y="332656"/>
                <a:ext cx="3969487" cy="34269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03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dirty="0"/>
              </a:p>
              <a:p>
                <a:r>
                  <a:rPr lang="fr-FR" b="0" dirty="0"/>
                  <a:t>On cherche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den>
                    </m:f>
                  </m:oMath>
                </a14:m>
                <a:endParaRPr lang="fr-F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03</m:t>
                              </m:r>
                            </m:sub>
                          </m:sSub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⇔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01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sub>
                          </m:sSub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⇔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⇔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01</m:t>
                              </m:r>
                            </m:sub>
                          </m:sSub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dirty="0"/>
              </a:p>
              <a:p>
                <a:endParaRPr lang="fr-FR" dirty="0"/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09A43BF4-8FCD-4C65-8022-0FCF3189BA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9572" y="332656"/>
                <a:ext cx="3969487" cy="3426900"/>
              </a:xfrm>
              <a:prstGeom prst="rect">
                <a:avLst/>
              </a:prstGeom>
              <a:blipFill>
                <a:blip r:embed="rId8"/>
                <a:stretch>
                  <a:fillRect l="-138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241357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255</Words>
  <Application>Microsoft Office PowerPoint</Application>
  <PresentationFormat>Grand écran</PresentationFormat>
  <Paragraphs>138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Thème Office</vt:lpstr>
      <vt:lpstr>Présentation PowerPoint</vt:lpstr>
      <vt:lpstr>Pivot glissant</vt:lpstr>
      <vt:lpstr>Pivot</vt:lpstr>
      <vt:lpstr>Glissière hélicoïdale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13</cp:revision>
  <dcterms:created xsi:type="dcterms:W3CDTF">2019-03-18T21:09:48Z</dcterms:created>
  <dcterms:modified xsi:type="dcterms:W3CDTF">2019-03-19T06:56:01Z</dcterms:modified>
</cp:coreProperties>
</file>